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11/20/2020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11/20/2020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11/20/2020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11/20/2020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11/20/2020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11/20/2020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11/20/2020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11/20/2020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11/20/2020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773BC-EBDA-4287-91FE-B8B0129826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C60F0B-53B4-4EA3-82BF-63A712436B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613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84BC353-94AB-4E12-BA57-1C09438CAC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4033" y="938463"/>
            <a:ext cx="2762250" cy="1676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8C804DB-0F9C-464D-8425-6D1906C6567B}"/>
              </a:ext>
            </a:extLst>
          </p:cNvPr>
          <p:cNvSpPr txBox="1"/>
          <p:nvPr/>
        </p:nvSpPr>
        <p:spPr>
          <a:xfrm>
            <a:off x="3721768" y="2460140"/>
            <a:ext cx="4315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Benzo(a)pyrene (An Environmental Pollutant/Endocrine Disruptor)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A157BF-94D6-4C9F-A85B-874345B138D0}"/>
              </a:ext>
            </a:extLst>
          </p:cNvPr>
          <p:cNvSpPr txBox="1"/>
          <p:nvPr/>
        </p:nvSpPr>
        <p:spPr>
          <a:xfrm>
            <a:off x="2245895" y="3585411"/>
            <a:ext cx="35212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Disrupts Ovarian Function: follicle development/ maturation &amp; ovulation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105299-1EC1-4F55-8D80-8155BE26FEA3}"/>
              </a:ext>
            </a:extLst>
          </p:cNvPr>
          <p:cNvSpPr txBox="1"/>
          <p:nvPr/>
        </p:nvSpPr>
        <p:spPr>
          <a:xfrm>
            <a:off x="6224336" y="3497179"/>
            <a:ext cx="39864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Disrupts Testicular Function: spermatogenesis, sperm capacitation/acrosome reaction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ABA3E03-4632-4CE4-8C7F-FBA9F966F357}"/>
              </a:ext>
            </a:extLst>
          </p:cNvPr>
          <p:cNvCxnSpPr>
            <a:cxnSpLocks/>
          </p:cNvCxnSpPr>
          <p:nvPr/>
        </p:nvCxnSpPr>
        <p:spPr>
          <a:xfrm flipH="1">
            <a:off x="3160295" y="2903621"/>
            <a:ext cx="1034716" cy="762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10449C8-5A89-46BE-A197-F7441FD4D44A}"/>
              </a:ext>
            </a:extLst>
          </p:cNvPr>
          <p:cNvCxnSpPr>
            <a:cxnSpLocks/>
          </p:cNvCxnSpPr>
          <p:nvPr/>
        </p:nvCxnSpPr>
        <p:spPr>
          <a:xfrm>
            <a:off x="7267074" y="3106471"/>
            <a:ext cx="1034716" cy="4789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92689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{A04DAD29-1643-416D-8777-C5566DD83932}tf02900722</Template>
  <TotalTime>7</TotalTime>
  <Words>34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 Boardroom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Anthony Archibong</dc:creator>
  <cp:lastModifiedBy>Anthony Archibong</cp:lastModifiedBy>
  <cp:revision>1</cp:revision>
  <dcterms:created xsi:type="dcterms:W3CDTF">2020-11-20T22:23:53Z</dcterms:created>
  <dcterms:modified xsi:type="dcterms:W3CDTF">2020-11-20T22:31:47Z</dcterms:modified>
</cp:coreProperties>
</file>