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02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5B5A9-7B9D-4016-81B8-1C004356092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75BB-EEA6-4A32-91FD-3A15B02A3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40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5B5A9-7B9D-4016-81B8-1C004356092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75BB-EEA6-4A32-91FD-3A15B02A3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50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5B5A9-7B9D-4016-81B8-1C004356092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75BB-EEA6-4A32-91FD-3A15B02A3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4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5B5A9-7B9D-4016-81B8-1C004356092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75BB-EEA6-4A32-91FD-3A15B02A3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7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5B5A9-7B9D-4016-81B8-1C004356092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75BB-EEA6-4A32-91FD-3A15B02A3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21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5B5A9-7B9D-4016-81B8-1C004356092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75BB-EEA6-4A32-91FD-3A15B02A3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84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5B5A9-7B9D-4016-81B8-1C004356092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75BB-EEA6-4A32-91FD-3A15B02A3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2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5B5A9-7B9D-4016-81B8-1C004356092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75BB-EEA6-4A32-91FD-3A15B02A3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86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5B5A9-7B9D-4016-81B8-1C004356092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75BB-EEA6-4A32-91FD-3A15B02A3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7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5B5A9-7B9D-4016-81B8-1C004356092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75BB-EEA6-4A32-91FD-3A15B02A3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88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5B5A9-7B9D-4016-81B8-1C004356092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75BB-EEA6-4A32-91FD-3A15B02A3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7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5B5A9-7B9D-4016-81B8-1C004356092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675BB-EEA6-4A32-91FD-3A15B02A3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442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709" y="1799924"/>
            <a:ext cx="6792288" cy="3359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1996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Ochieng, Josiah</dc:creator>
  <cp:lastModifiedBy>Elzey, Jared D.</cp:lastModifiedBy>
  <cp:revision>1</cp:revision>
  <dcterms:created xsi:type="dcterms:W3CDTF">2021-06-03T21:58:24Z</dcterms:created>
  <dcterms:modified xsi:type="dcterms:W3CDTF">2022-06-21T14:14:34Z</dcterms:modified>
</cp:coreProperties>
</file>