
<file path=[Content_Types].xml><?xml version="1.0" encoding="utf-8"?>
<Types xmlns="http://schemas.openxmlformats.org/package/2006/content-types">
  <Default Extension="5"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61" r:id="rId2"/>
    <p:sldMasterId id="2147483774" r:id="rId3"/>
    <p:sldMasterId id="2147483831" r:id="rId4"/>
    <p:sldMasterId id="2147483867" r:id="rId5"/>
    <p:sldMasterId id="2147483890" r:id="rId6"/>
  </p:sldMasterIdLst>
  <p:notesMasterIdLst>
    <p:notesMasterId r:id="rId18"/>
  </p:notesMasterIdLst>
  <p:sldIdLst>
    <p:sldId id="2147482414" r:id="rId7"/>
    <p:sldId id="2147376857" r:id="rId8"/>
    <p:sldId id="529" r:id="rId9"/>
    <p:sldId id="2147482419" r:id="rId10"/>
    <p:sldId id="2147482420" r:id="rId11"/>
    <p:sldId id="2147482417" r:id="rId12"/>
    <p:sldId id="2147482421" r:id="rId13"/>
    <p:sldId id="2147376850" r:id="rId14"/>
    <p:sldId id="2147376851" r:id="rId15"/>
    <p:sldId id="2147376853" r:id="rId16"/>
    <p:sldId id="2147482422" r:id="rId17"/>
  </p:sldIdLst>
  <p:sldSz cx="12192000" cy="6858000"/>
  <p:notesSz cx="7102475" cy="9388475"/>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C9871E-7C70-322C-6BEB-1308491273C1}" name="Anil Shanker" initials="AS" userId="S::ashanker@thedhgi.org::d3a05c8a-c3e1-4110-8d9d-9870432408bb" providerId="AD"/>
  <p188:author id="{373E0832-9A08-B991-08BC-F4DAF1CED27B}" name="Jennings, Tracey" initials="JT" userId="S::tracey.jennings@accenture.com::e3c1f766-8809-4345-85f0-d245a794f23f" providerId="AD"/>
  <p188:author id="{6A4C505C-79A9-31F2-07F2-4F8DBBF60036}" name="Lyndon Mitnaul" initials="LM" userId="S::lyndon.mitnaul@regeneron.com::def1deb2-3347-46c2-8591-b44375d766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F00"/>
    <a:srgbClr val="FD5341"/>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3614" autoAdjust="0"/>
    <p:restoredTop sz="94666"/>
  </p:normalViewPr>
  <p:slideViewPr>
    <p:cSldViewPr snapToGrid="0">
      <p:cViewPr varScale="1">
        <p:scale>
          <a:sx n="115" d="100"/>
          <a:sy n="115" d="100"/>
        </p:scale>
        <p:origin x="1656" y="200"/>
      </p:cViewPr>
      <p:guideLst>
        <p:guide orient="horz" pos="2160"/>
        <p:guide pos="3840"/>
      </p:guideLst>
    </p:cSldViewPr>
  </p:slideViewPr>
  <p:notesTextViewPr>
    <p:cViewPr>
      <p:scale>
        <a:sx n="3" d="2"/>
        <a:sy n="3" d="2"/>
      </p:scale>
      <p:origin x="0" y="0"/>
    </p:cViewPr>
  </p:notesTextViewPr>
  <p:sorterViewPr>
    <p:cViewPr varScale="1">
      <p:scale>
        <a:sx n="1" d="1"/>
        <a:sy n="1" d="1"/>
      </p:scale>
      <p:origin x="0" y="-10338"/>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1BB423E-2B33-4C40-9DD9-20E24B766AD0}" type="datetimeFigureOut">
              <a:rPr lang="en-US" smtClean="0"/>
              <a:t>2/14/24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14E6438-7D1D-416E-85B3-04D6D285997A}" type="slidenum">
              <a:rPr lang="en-US" smtClean="0"/>
              <a:t>‹#›</a:t>
            </a:fld>
            <a:endParaRPr lang="en-US"/>
          </a:p>
        </p:txBody>
      </p:sp>
    </p:spTree>
    <p:extLst>
      <p:ext uri="{BB962C8B-B14F-4D97-AF65-F5344CB8AC3E}">
        <p14:creationId xmlns:p14="http://schemas.microsoft.com/office/powerpoint/2010/main" val="3692425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9CD0-0E5D-9032-D00F-2BB970195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BDC97-4D45-B8B0-77C0-D445F2026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62B27-A698-3AF7-7A2E-E72F732415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F12F4B7C-E36E-1E46-F3C1-502E34879729}"/>
              </a:ext>
            </a:extLst>
          </p:cNvPr>
          <p:cNvSpPr>
            <a:spLocks noGrp="1"/>
          </p:cNvSpPr>
          <p:nvPr>
            <p:ph type="sldNum" sz="quarter" idx="5"/>
          </p:nvPr>
        </p:nvSpPr>
        <p:spPr/>
        <p:txBody>
          <a:bodyPr/>
          <a:lstStyle/>
          <a:p>
            <a:fld id="{D581011B-09BE-4E31-B0CB-11D9AB637FFA}" type="slidenum">
              <a:rPr lang="en-US" smtClean="0"/>
              <a:t>2</a:t>
            </a:fld>
            <a:endParaRPr lang="en-US" dirty="0"/>
          </a:p>
        </p:txBody>
      </p:sp>
    </p:spTree>
    <p:extLst>
      <p:ext uri="{BB962C8B-B14F-4D97-AF65-F5344CB8AC3E}">
        <p14:creationId xmlns:p14="http://schemas.microsoft.com/office/powerpoint/2010/main" val="920171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AE2E-288F-0BDA-F5D1-862D6D871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4007A-2ADA-FFB8-6D7C-B0B5B76E5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FA761-A354-284F-DA59-31D7FF7E65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79B31E28-CBBA-401E-1EB9-A790C9E0322A}"/>
              </a:ext>
            </a:extLst>
          </p:cNvPr>
          <p:cNvSpPr>
            <a:spLocks noGrp="1"/>
          </p:cNvSpPr>
          <p:nvPr>
            <p:ph type="sldNum" sz="quarter" idx="5"/>
          </p:nvPr>
        </p:nvSpPr>
        <p:spPr/>
        <p:txBody>
          <a:bodyPr/>
          <a:lstStyle/>
          <a:p>
            <a:fld id="{D581011B-09BE-4E31-B0CB-11D9AB637FFA}" type="slidenum">
              <a:rPr lang="en-US" smtClean="0"/>
              <a:t>11</a:t>
            </a:fld>
            <a:endParaRPr lang="en-US" dirty="0"/>
          </a:p>
        </p:txBody>
      </p:sp>
    </p:spTree>
    <p:extLst>
      <p:ext uri="{BB962C8B-B14F-4D97-AF65-F5344CB8AC3E}">
        <p14:creationId xmlns:p14="http://schemas.microsoft.com/office/powerpoint/2010/main" val="61479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you need to know a bit about how the National </a:t>
            </a:r>
            <a:r>
              <a:rPr lang="en-US" b="1" dirty="0"/>
              <a:t>Institutes</a:t>
            </a:r>
            <a:r>
              <a:rPr lang="en-US" dirty="0"/>
              <a:t> of Health is structured. NIH is made up of 27 different institutes and centers (or ICs) of which 24 offer funding opportunities and award grants. This is a very important point. NIH funding is made through these institutes and centers.</a:t>
            </a:r>
          </a:p>
          <a:p>
            <a:endParaRPr lang="en-US" dirty="0"/>
          </a:p>
          <a:p>
            <a:r>
              <a:rPr lang="en-US" dirty="0"/>
              <a:t>Each IC has its own mission, priorities, budget, and funding strategy which are stated on each IC’s website.</a:t>
            </a:r>
          </a:p>
          <a:p>
            <a:endParaRPr lang="en-US" dirty="0"/>
          </a:p>
          <a:p>
            <a:r>
              <a:rPr lang="en-US" dirty="0"/>
              <a:t>The vast majority of grant processes and polices apply across NIH. That said, you will find some variability from one IC to the next. .</a:t>
            </a:r>
          </a:p>
          <a:p>
            <a:r>
              <a:rPr lang="en-US" dirty="0"/>
              <a:t>Do your homework. Identify which ICs might be interested in your area of science. Determine if your proposal fits within that ICs mission and priorities. Find out what has already been funded? By law, NIH can’t support a project already funded or pay for research that’s already been done. </a:t>
            </a:r>
          </a:p>
          <a:p>
            <a:endParaRPr lang="en-US" dirty="0"/>
          </a:p>
          <a:p>
            <a:r>
              <a:rPr lang="en-US" dirty="0"/>
              <a:t>You need to know and be able to articulate what sets your proposal apart.</a:t>
            </a:r>
          </a:p>
          <a:p>
            <a:endParaRPr lang="en-US" dirty="0"/>
          </a:p>
          <a:p>
            <a:r>
              <a:rPr lang="en-US" dirty="0"/>
              <a:t>In 2019 our overall success rate for competing research grants was around 20%. This is a highly competitive process. </a:t>
            </a:r>
          </a:p>
        </p:txBody>
      </p:sp>
      <p:sp>
        <p:nvSpPr>
          <p:cNvPr id="4" name="Slide Number Placeholder 3"/>
          <p:cNvSpPr>
            <a:spLocks noGrp="1"/>
          </p:cNvSpPr>
          <p:nvPr>
            <p:ph type="sldNum" sz="quarter" idx="5"/>
          </p:nvPr>
        </p:nvSpPr>
        <p:spPr/>
        <p:txBody>
          <a:bodyPr/>
          <a:lstStyle/>
          <a:p>
            <a:fld id="{4DD6E92D-31C5-435C-912D-BD3840BD71A4}" type="slidenum">
              <a:rPr lang="en-US" smtClean="0"/>
              <a:t>3</a:t>
            </a:fld>
            <a:endParaRPr lang="en-US" dirty="0"/>
          </a:p>
        </p:txBody>
      </p:sp>
    </p:spTree>
    <p:extLst>
      <p:ext uri="{BB962C8B-B14F-4D97-AF65-F5344CB8AC3E}">
        <p14:creationId xmlns:p14="http://schemas.microsoft.com/office/powerpoint/2010/main" val="210066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480A0-E651-AB7E-C5B6-4B70360A4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1EBDB-1A27-1A30-35D3-D53EDDD4B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A2543-9BA0-E9DC-ACDD-F99BB8DAE2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F5A4D837-FC0C-4BDA-2304-C08CC60389FE}"/>
              </a:ext>
            </a:extLst>
          </p:cNvPr>
          <p:cNvSpPr>
            <a:spLocks noGrp="1"/>
          </p:cNvSpPr>
          <p:nvPr>
            <p:ph type="sldNum" sz="quarter" idx="5"/>
          </p:nvPr>
        </p:nvSpPr>
        <p:spPr/>
        <p:txBody>
          <a:bodyPr/>
          <a:lstStyle/>
          <a:p>
            <a:fld id="{D581011B-09BE-4E31-B0CB-11D9AB637FFA}" type="slidenum">
              <a:rPr lang="en-US" smtClean="0"/>
              <a:t>4</a:t>
            </a:fld>
            <a:endParaRPr lang="en-US" dirty="0"/>
          </a:p>
        </p:txBody>
      </p:sp>
    </p:spTree>
    <p:extLst>
      <p:ext uri="{BB962C8B-B14F-4D97-AF65-F5344CB8AC3E}">
        <p14:creationId xmlns:p14="http://schemas.microsoft.com/office/powerpoint/2010/main" val="84484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6025C-4309-3A77-8C4F-B3617B02E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2B244-3A79-6666-F855-56069723C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C1181-2FF8-B2D3-A6C4-DC35DFA84D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FA32F4E8-8757-DB5E-5560-B760BA4E421A}"/>
              </a:ext>
            </a:extLst>
          </p:cNvPr>
          <p:cNvSpPr>
            <a:spLocks noGrp="1"/>
          </p:cNvSpPr>
          <p:nvPr>
            <p:ph type="sldNum" sz="quarter" idx="5"/>
          </p:nvPr>
        </p:nvSpPr>
        <p:spPr/>
        <p:txBody>
          <a:bodyPr/>
          <a:lstStyle/>
          <a:p>
            <a:fld id="{D581011B-09BE-4E31-B0CB-11D9AB637FFA}" type="slidenum">
              <a:rPr lang="en-US" smtClean="0"/>
              <a:t>5</a:t>
            </a:fld>
            <a:endParaRPr lang="en-US" dirty="0"/>
          </a:p>
        </p:txBody>
      </p:sp>
    </p:spTree>
    <p:extLst>
      <p:ext uri="{BB962C8B-B14F-4D97-AF65-F5344CB8AC3E}">
        <p14:creationId xmlns:p14="http://schemas.microsoft.com/office/powerpoint/2010/main" val="213530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9E215-D236-204D-C7CE-CCD538C08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25F21-6B54-D016-396E-F333C620C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1C22-5A78-60D6-A577-124FA4110F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0C2206A-7B1C-8A9F-E099-83FFE566A57D}"/>
              </a:ext>
            </a:extLst>
          </p:cNvPr>
          <p:cNvSpPr>
            <a:spLocks noGrp="1"/>
          </p:cNvSpPr>
          <p:nvPr>
            <p:ph type="sldNum" sz="quarter" idx="5"/>
          </p:nvPr>
        </p:nvSpPr>
        <p:spPr/>
        <p:txBody>
          <a:bodyPr/>
          <a:lstStyle/>
          <a:p>
            <a:fld id="{D581011B-09BE-4E31-B0CB-11D9AB637FFA}" type="slidenum">
              <a:rPr lang="en-US" smtClean="0"/>
              <a:t>6</a:t>
            </a:fld>
            <a:endParaRPr lang="en-US" dirty="0"/>
          </a:p>
        </p:txBody>
      </p:sp>
    </p:spTree>
    <p:extLst>
      <p:ext uri="{BB962C8B-B14F-4D97-AF65-F5344CB8AC3E}">
        <p14:creationId xmlns:p14="http://schemas.microsoft.com/office/powerpoint/2010/main" val="120035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1CA88-619F-87E8-6A59-FC3831CB9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A54E1-A741-39B9-70E0-90FB8C364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282D8-94B5-7A8C-3D0D-ACD0E2EF89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53804741-952D-BEEB-789B-E26BCFFF3623}"/>
              </a:ext>
            </a:extLst>
          </p:cNvPr>
          <p:cNvSpPr>
            <a:spLocks noGrp="1"/>
          </p:cNvSpPr>
          <p:nvPr>
            <p:ph type="sldNum" sz="quarter" idx="5"/>
          </p:nvPr>
        </p:nvSpPr>
        <p:spPr/>
        <p:txBody>
          <a:bodyPr/>
          <a:lstStyle/>
          <a:p>
            <a:fld id="{D581011B-09BE-4E31-B0CB-11D9AB637FFA}" type="slidenum">
              <a:rPr lang="en-US" smtClean="0"/>
              <a:t>7</a:t>
            </a:fld>
            <a:endParaRPr lang="en-US" dirty="0"/>
          </a:p>
        </p:txBody>
      </p:sp>
    </p:spTree>
    <p:extLst>
      <p:ext uri="{BB962C8B-B14F-4D97-AF65-F5344CB8AC3E}">
        <p14:creationId xmlns:p14="http://schemas.microsoft.com/office/powerpoint/2010/main" val="436972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writing your application you must follow application guide, FOA-specific and any relevant guidance in NIH Guide notices. And be sure to address the FOA review criteria in your proposals.</a:t>
            </a:r>
          </a:p>
          <a:p>
            <a:endParaRPr lang="en-US" dirty="0"/>
          </a:p>
          <a:p>
            <a:r>
              <a:rPr lang="en-US" dirty="0"/>
              <a:t>Any, you’ll submit days ahead of the due date to make sure you have time to address any unforeseen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61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2 weeks after you submit, your referral and review assignment will be available in eRA Commons status.</a:t>
            </a:r>
          </a:p>
          <a:p>
            <a:endParaRPr lang="en-US" dirty="0"/>
          </a:p>
          <a:p>
            <a:r>
              <a:rPr lang="en-US" dirty="0"/>
              <a:t>The peer review meeting will take place on the day indicated in eRA Commons. Two-three days after the meeting, the priority score &amp; percentile information will be added to the status And the summary statement will follow about 1 month after review.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350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selected for funding you’ll receive the notice of award which will be approximately 9 months after your application due date.</a:t>
            </a:r>
          </a:p>
          <a:p>
            <a:endParaRPr lang="en-US" dirty="0"/>
          </a:p>
          <a:p>
            <a:r>
              <a:rPr lang="en-US" dirty="0"/>
              <a:t>Post-award monitoring and reporting are carried out through the duration of the award.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59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926622-3689-453A-9904-FA162A9FD482}" type="datetimeFigureOut">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37548022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26622-3689-453A-9904-FA162A9FD482}" type="datetimeFigureOut">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163991002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with Caption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635D-1F73-1EEE-A807-5137535FBA38}"/>
              </a:ext>
            </a:extLst>
          </p:cNvPr>
          <p:cNvSpPr>
            <a:spLocks noGrp="1"/>
          </p:cNvSpPr>
          <p:nvPr>
            <p:ph type="title"/>
          </p:nvPr>
        </p:nvSpPr>
        <p:spPr>
          <a:xfrm>
            <a:off x="6848062" y="457200"/>
            <a:ext cx="4547351"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DDB5859C-9404-0E7F-8E50-C934D717A5C6}"/>
              </a:ext>
            </a:extLst>
          </p:cNvPr>
          <p:cNvSpPr>
            <a:spLocks noGrp="1"/>
          </p:cNvSpPr>
          <p:nvPr>
            <p:ph type="body" sz="half" idx="2"/>
          </p:nvPr>
        </p:nvSpPr>
        <p:spPr>
          <a:xfrm>
            <a:off x="6848062" y="2057401"/>
            <a:ext cx="4547351"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40DBE5E-D71B-2457-24F2-A5184A49F096}"/>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F03423E5-38F3-295F-505C-9253E3694C7E}"/>
              </a:ext>
            </a:extLst>
          </p:cNvPr>
          <p:cNvSpPr>
            <a:spLocks noGrp="1"/>
          </p:cNvSpPr>
          <p:nvPr>
            <p:ph type="sldNum" sz="quarter" idx="12"/>
          </p:nvPr>
        </p:nvSpPr>
        <p:spPr>
          <a:xfrm>
            <a:off x="11244522" y="6331895"/>
            <a:ext cx="394201" cy="387895"/>
          </a:xfrm>
        </p:spPr>
        <p:txBody>
          <a:bodyPr/>
          <a:lstStyle/>
          <a:p>
            <a:fld id="{6AD4F227-BA36-8D4B-9EB0-4893D57EC0EA}" type="slidenum">
              <a:rPr lang="en-US" smtClean="0"/>
              <a:t>‹#›</a:t>
            </a:fld>
            <a:endParaRPr lang="en-US"/>
          </a:p>
        </p:txBody>
      </p:sp>
      <p:sp>
        <p:nvSpPr>
          <p:cNvPr id="5" name="Picture Placeholder 4">
            <a:extLst>
              <a:ext uri="{FF2B5EF4-FFF2-40B4-BE49-F238E27FC236}">
                <a16:creationId xmlns:a16="http://schemas.microsoft.com/office/drawing/2014/main" id="{54BD7E8A-25E1-2F3F-78B6-AF3EEA1DDC09}"/>
              </a:ext>
            </a:extLst>
          </p:cNvPr>
          <p:cNvSpPr>
            <a:spLocks noGrp="1"/>
          </p:cNvSpPr>
          <p:nvPr>
            <p:ph type="pic" sz="quarter" idx="13"/>
          </p:nvPr>
        </p:nvSpPr>
        <p:spPr>
          <a:xfrm>
            <a:off x="0" y="0"/>
            <a:ext cx="6096000" cy="6858000"/>
          </a:xfrm>
        </p:spPr>
        <p:txBody>
          <a:bodyPr/>
          <a:lstStyle/>
          <a:p>
            <a:r>
              <a:rPr lang="en-US"/>
              <a:t>Click icon to add picture</a:t>
            </a:r>
          </a:p>
        </p:txBody>
      </p:sp>
    </p:spTree>
    <p:extLst>
      <p:ext uri="{BB962C8B-B14F-4D97-AF65-F5344CB8AC3E}">
        <p14:creationId xmlns:p14="http://schemas.microsoft.com/office/powerpoint/2010/main" val="7010721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ircle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635D-1F73-1EEE-A807-5137535FBA38}"/>
              </a:ext>
            </a:extLst>
          </p:cNvPr>
          <p:cNvSpPr>
            <a:spLocks noGrp="1"/>
          </p:cNvSpPr>
          <p:nvPr>
            <p:ph type="title"/>
          </p:nvPr>
        </p:nvSpPr>
        <p:spPr>
          <a:xfrm>
            <a:off x="536714" y="457200"/>
            <a:ext cx="4547351"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DDB5859C-9404-0E7F-8E50-C934D717A5C6}"/>
              </a:ext>
            </a:extLst>
          </p:cNvPr>
          <p:cNvSpPr>
            <a:spLocks noGrp="1"/>
          </p:cNvSpPr>
          <p:nvPr>
            <p:ph type="body" sz="half" idx="2"/>
          </p:nvPr>
        </p:nvSpPr>
        <p:spPr>
          <a:xfrm>
            <a:off x="536714" y="2057401"/>
            <a:ext cx="4547351"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40DBE5E-D71B-2457-24F2-A5184A49F096}"/>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F03423E5-38F3-295F-505C-9253E3694C7E}"/>
              </a:ext>
            </a:extLst>
          </p:cNvPr>
          <p:cNvSpPr>
            <a:spLocks noGrp="1"/>
          </p:cNvSpPr>
          <p:nvPr>
            <p:ph type="sldNum" sz="quarter" idx="12"/>
          </p:nvPr>
        </p:nvSpPr>
        <p:spPr>
          <a:xfrm>
            <a:off x="11244522" y="6331895"/>
            <a:ext cx="394201" cy="387895"/>
          </a:xfrm>
        </p:spPr>
        <p:txBody>
          <a:bodyPr/>
          <a:lstStyle/>
          <a:p>
            <a:fld id="{6AD4F227-BA36-8D4B-9EB0-4893D57EC0EA}" type="slidenum">
              <a:rPr lang="en-US" smtClean="0"/>
              <a:t>‹#›</a:t>
            </a:fld>
            <a:endParaRPr lang="en-US"/>
          </a:p>
        </p:txBody>
      </p:sp>
      <p:sp>
        <p:nvSpPr>
          <p:cNvPr id="11" name="Picture Placeholder 10">
            <a:extLst>
              <a:ext uri="{FF2B5EF4-FFF2-40B4-BE49-F238E27FC236}">
                <a16:creationId xmlns:a16="http://schemas.microsoft.com/office/drawing/2014/main" id="{7A056998-A2C1-2F3B-C7FE-C2DAEA40EDE2}"/>
              </a:ext>
            </a:extLst>
          </p:cNvPr>
          <p:cNvSpPr>
            <a:spLocks noGrp="1"/>
          </p:cNvSpPr>
          <p:nvPr>
            <p:ph type="pic" sz="quarter" idx="13"/>
          </p:nvPr>
        </p:nvSpPr>
        <p:spPr>
          <a:xfrm>
            <a:off x="6227181" y="457201"/>
            <a:ext cx="5411543" cy="5413441"/>
          </a:xfrm>
          <a:prstGeom prst="ellipse">
            <a:avLst/>
          </a:prstGeom>
        </p:spPr>
        <p:txBody>
          <a:bodyPr/>
          <a:lstStyle/>
          <a:p>
            <a:r>
              <a:rPr lang="en-US"/>
              <a:t>Click icon to add picture</a:t>
            </a:r>
          </a:p>
        </p:txBody>
      </p:sp>
    </p:spTree>
    <p:extLst>
      <p:ext uri="{BB962C8B-B14F-4D97-AF65-F5344CB8AC3E}">
        <p14:creationId xmlns:p14="http://schemas.microsoft.com/office/powerpoint/2010/main" val="33817220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635D-1F73-1EEE-A807-5137535FBA38}"/>
              </a:ext>
            </a:extLst>
          </p:cNvPr>
          <p:cNvSpPr>
            <a:spLocks noGrp="1"/>
          </p:cNvSpPr>
          <p:nvPr>
            <p:ph type="title"/>
          </p:nvPr>
        </p:nvSpPr>
        <p:spPr>
          <a:xfrm>
            <a:off x="536714" y="457200"/>
            <a:ext cx="4547351" cy="1600200"/>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D2BFA5F7-79F6-00B8-AE21-A7FCC8D9E6AD}"/>
              </a:ext>
            </a:extLst>
          </p:cNvPr>
          <p:cNvSpPr>
            <a:spLocks noGrp="1"/>
          </p:cNvSpPr>
          <p:nvPr>
            <p:ph type="pic" idx="1"/>
          </p:nvPr>
        </p:nvSpPr>
        <p:spPr>
          <a:xfrm>
            <a:off x="6135390" y="592667"/>
            <a:ext cx="5503333" cy="567266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B5859C-9404-0E7F-8E50-C934D717A5C6}"/>
              </a:ext>
            </a:extLst>
          </p:cNvPr>
          <p:cNvSpPr>
            <a:spLocks noGrp="1"/>
          </p:cNvSpPr>
          <p:nvPr>
            <p:ph type="body" sz="half" idx="2"/>
          </p:nvPr>
        </p:nvSpPr>
        <p:spPr>
          <a:xfrm>
            <a:off x="536714" y="2057401"/>
            <a:ext cx="4547351"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40DBE5E-D71B-2457-24F2-A5184A49F096}"/>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F03423E5-38F3-295F-505C-9253E3694C7E}"/>
              </a:ext>
            </a:extLst>
          </p:cNvPr>
          <p:cNvSpPr>
            <a:spLocks noGrp="1"/>
          </p:cNvSpPr>
          <p:nvPr>
            <p:ph type="sldNum" sz="quarter" idx="12"/>
          </p:nvPr>
        </p:nvSpPr>
        <p:spPr>
          <a:xfrm>
            <a:off x="11267662" y="6356351"/>
            <a:ext cx="371061" cy="365125"/>
          </a:xfrm>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73195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BD2A-F7BC-F833-D667-B18159CA8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0F7C4-34A7-84BA-09CD-7C03C7B194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818962-17C1-D6B5-60AC-412A0E19C690}"/>
              </a:ext>
            </a:extLst>
          </p:cNvPr>
          <p:cNvSpPr>
            <a:spLocks noGrp="1"/>
          </p:cNvSpPr>
          <p:nvPr>
            <p:ph type="ftr" sz="quarter" idx="11"/>
          </p:nvPr>
        </p:nvSpPr>
        <p:spPr/>
        <p:txBody>
          <a:bodyPr/>
          <a:lstStyle/>
          <a:p>
            <a:r>
              <a:rPr lang="en-US"/>
              <a:t>Community Partnership Overview</a:t>
            </a:r>
          </a:p>
        </p:txBody>
      </p:sp>
      <p:sp>
        <p:nvSpPr>
          <p:cNvPr id="6" name="Slide Number Placeholder 5">
            <a:extLst>
              <a:ext uri="{FF2B5EF4-FFF2-40B4-BE49-F238E27FC236}">
                <a16:creationId xmlns:a16="http://schemas.microsoft.com/office/drawing/2014/main" id="{34F473C9-6AF0-1CBD-47E4-7C48CCCCA408}"/>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1668198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EBE05-1152-774F-3C61-2B3B2532CDB0}"/>
              </a:ext>
            </a:extLst>
          </p:cNvPr>
          <p:cNvSpPr>
            <a:spLocks noGrp="1"/>
          </p:cNvSpPr>
          <p:nvPr>
            <p:ph type="title" orient="vert"/>
          </p:nvPr>
        </p:nvSpPr>
        <p:spPr>
          <a:xfrm>
            <a:off x="8724901" y="365124"/>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9EA6F-D57E-FD26-EC58-574D522400FB}"/>
              </a:ext>
            </a:extLst>
          </p:cNvPr>
          <p:cNvSpPr>
            <a:spLocks noGrp="1"/>
          </p:cNvSpPr>
          <p:nvPr>
            <p:ph type="body" orient="vert" idx="1"/>
          </p:nvPr>
        </p:nvSpPr>
        <p:spPr>
          <a:xfrm>
            <a:off x="838201"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447342-0F32-4985-96E0-AD0AEF9FFAA3}"/>
              </a:ext>
            </a:extLst>
          </p:cNvPr>
          <p:cNvSpPr>
            <a:spLocks noGrp="1"/>
          </p:cNvSpPr>
          <p:nvPr>
            <p:ph type="ftr" sz="quarter" idx="11"/>
          </p:nvPr>
        </p:nvSpPr>
        <p:spPr/>
        <p:txBody>
          <a:bodyPr/>
          <a:lstStyle/>
          <a:p>
            <a:r>
              <a:rPr lang="en-US"/>
              <a:t>Community Partnership Overview</a:t>
            </a:r>
          </a:p>
        </p:txBody>
      </p:sp>
      <p:sp>
        <p:nvSpPr>
          <p:cNvPr id="6" name="Slide Number Placeholder 5">
            <a:extLst>
              <a:ext uri="{FF2B5EF4-FFF2-40B4-BE49-F238E27FC236}">
                <a16:creationId xmlns:a16="http://schemas.microsoft.com/office/drawing/2014/main" id="{BA33B3C5-C8D4-F399-4EC5-65FAA8736085}"/>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23715613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Stat 2">
    <p:bg>
      <p:bgRef idx="1001">
        <a:schemeClr val="bg1"/>
      </p:bgRef>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2E53630-789F-425F-8AB1-96EFF4EA1E46}"/>
              </a:ext>
            </a:extLst>
          </p:cNvPr>
          <p:cNvSpPr/>
          <p:nvPr userDrawn="1"/>
        </p:nvSpPr>
        <p:spPr>
          <a:xfrm>
            <a:off x="9144056" y="3155950"/>
            <a:ext cx="3047944" cy="30526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3D16F949-3472-4EBC-9DC1-05EC807C9FC0}"/>
              </a:ext>
            </a:extLst>
          </p:cNvPr>
          <p:cNvSpPr/>
          <p:nvPr userDrawn="1"/>
        </p:nvSpPr>
        <p:spPr>
          <a:xfrm>
            <a:off x="3048000" y="3155950"/>
            <a:ext cx="3047968" cy="30526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Picture Placeholder 35">
            <a:extLst>
              <a:ext uri="{FF2B5EF4-FFF2-40B4-BE49-F238E27FC236}">
                <a16:creationId xmlns:a16="http://schemas.microsoft.com/office/drawing/2014/main" id="{92A5DC07-3811-41E7-B3BC-1DF4ED905C75}"/>
              </a:ext>
            </a:extLst>
          </p:cNvPr>
          <p:cNvSpPr>
            <a:spLocks noGrp="1"/>
          </p:cNvSpPr>
          <p:nvPr>
            <p:ph type="pic" sz="quarter" idx="16" hasCustomPrompt="1"/>
          </p:nvPr>
        </p:nvSpPr>
        <p:spPr>
          <a:xfrm>
            <a:off x="6095976" y="0"/>
            <a:ext cx="3048024" cy="3151189"/>
          </a:xfrm>
          <a:solidFill>
            <a:schemeClr val="bg2"/>
          </a:solidFill>
        </p:spPr>
        <p:txBody>
          <a:bodyPr anchor="ctr"/>
          <a:lstStyle>
            <a:lvl1pPr marL="0" indent="0" algn="ctr">
              <a:buNone/>
              <a:defRPr sz="1400" b="0">
                <a:solidFill>
                  <a:schemeClr val="tx1"/>
                </a:solidFill>
              </a:defRPr>
            </a:lvl1pPr>
          </a:lstStyle>
          <a:p>
            <a:r>
              <a:rPr lang="en-GB"/>
              <a:t>Add image here</a:t>
            </a:r>
            <a:endParaRPr lang="en-US"/>
          </a:p>
        </p:txBody>
      </p:sp>
      <p:sp>
        <p:nvSpPr>
          <p:cNvPr id="21" name="Picture Placeholder 35">
            <a:extLst>
              <a:ext uri="{FF2B5EF4-FFF2-40B4-BE49-F238E27FC236}">
                <a16:creationId xmlns:a16="http://schemas.microsoft.com/office/drawing/2014/main" id="{4CA191CE-F49B-4889-A102-DDD1279F3FB2}"/>
              </a:ext>
            </a:extLst>
          </p:cNvPr>
          <p:cNvSpPr>
            <a:spLocks noGrp="1"/>
          </p:cNvSpPr>
          <p:nvPr>
            <p:ph type="pic" sz="quarter" idx="23" hasCustomPrompt="1"/>
          </p:nvPr>
        </p:nvSpPr>
        <p:spPr>
          <a:xfrm>
            <a:off x="0" y="3155943"/>
            <a:ext cx="3048000" cy="3052701"/>
          </a:xfrm>
          <a:solidFill>
            <a:schemeClr val="bg2"/>
          </a:solidFill>
        </p:spPr>
        <p:txBody>
          <a:bodyPr vert="horz" lIns="0" tIns="0" rIns="0" bIns="0" rtlCol="0" anchor="ctr">
            <a:noAutofit/>
          </a:bodyPr>
          <a:lstStyle>
            <a:lvl1pPr marL="0" indent="0" algn="ctr">
              <a:buNone/>
              <a:defRPr lang="en-US" sz="1400" dirty="0"/>
            </a:lvl1pPr>
          </a:lstStyle>
          <a:p>
            <a:pPr marL="228594" lvl="0" indent="-228594" algn="ctr"/>
            <a:r>
              <a:rPr lang="en-GB"/>
              <a:t>Add image here</a:t>
            </a:r>
            <a:endParaRPr lang="en-US"/>
          </a:p>
        </p:txBody>
      </p:sp>
      <p:sp>
        <p:nvSpPr>
          <p:cNvPr id="46" name="Text Placeholder 26">
            <a:extLst>
              <a:ext uri="{FF2B5EF4-FFF2-40B4-BE49-F238E27FC236}">
                <a16:creationId xmlns:a16="http://schemas.microsoft.com/office/drawing/2014/main" id="{FFC38A35-5CA3-4459-9AC5-201C71534956}"/>
              </a:ext>
            </a:extLst>
          </p:cNvPr>
          <p:cNvSpPr>
            <a:spLocks noGrp="1"/>
          </p:cNvSpPr>
          <p:nvPr>
            <p:ph type="body" sz="quarter" idx="17" hasCustomPrompt="1"/>
          </p:nvPr>
        </p:nvSpPr>
        <p:spPr>
          <a:xfrm>
            <a:off x="9525007" y="381001"/>
            <a:ext cx="2285996" cy="912223"/>
          </a:xfrm>
        </p:spPr>
        <p:txBody>
          <a:bodyPr anchor="ctr"/>
          <a:lstStyle>
            <a:lvl1pPr marL="0" indent="0">
              <a:buNone/>
              <a:defRPr lang="en-US" sz="4800" b="1" kern="1200" dirty="0">
                <a:solidFill>
                  <a:srgbClr val="2796C1"/>
                </a:solidFill>
                <a:latin typeface="+mn-lt"/>
                <a:ea typeface="+mn-ea"/>
                <a:cs typeface="+mn-cs"/>
              </a:defRPr>
            </a:lvl1pPr>
            <a:lvl2pPr>
              <a:defRPr/>
            </a:lvl2pPr>
            <a:lvl3pPr>
              <a:defRPr/>
            </a:lvl3pPr>
            <a:lvl4pPr>
              <a:defRPr/>
            </a:lvl4pPr>
            <a:lvl5pPr>
              <a:defRPr/>
            </a:lvl5pPr>
          </a:lstStyle>
          <a:p>
            <a:pPr marL="228594" lvl="0" indent="-228594" algn="l" defTabSz="914377" rtl="0" eaLnBrk="1" latinLnBrk="0" hangingPunct="1">
              <a:lnSpc>
                <a:spcPct val="100000"/>
              </a:lnSpc>
              <a:spcBef>
                <a:spcPts val="0"/>
              </a:spcBef>
              <a:spcAft>
                <a:spcPts val="1200"/>
              </a:spcAft>
            </a:pPr>
            <a:r>
              <a:rPr lang="en-GB"/>
              <a:t>00x</a:t>
            </a:r>
            <a:endParaRPr lang="en-US"/>
          </a:p>
        </p:txBody>
      </p:sp>
      <p:sp>
        <p:nvSpPr>
          <p:cNvPr id="47" name="Text Placeholder 32">
            <a:extLst>
              <a:ext uri="{FF2B5EF4-FFF2-40B4-BE49-F238E27FC236}">
                <a16:creationId xmlns:a16="http://schemas.microsoft.com/office/drawing/2014/main" id="{705CC01D-6D66-4B27-8D0E-E2205E002C2F}"/>
              </a:ext>
            </a:extLst>
          </p:cNvPr>
          <p:cNvSpPr>
            <a:spLocks noGrp="1"/>
          </p:cNvSpPr>
          <p:nvPr>
            <p:ph type="body" sz="quarter" idx="18" hasCustomPrompt="1"/>
          </p:nvPr>
        </p:nvSpPr>
        <p:spPr>
          <a:xfrm>
            <a:off x="9525005" y="1490074"/>
            <a:ext cx="2285995" cy="1284879"/>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44" indent="-285744">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594" lvl="0" indent="-228594" algn="l" defTabSz="914377" rtl="0" eaLnBrk="1" latinLnBrk="0" hangingPunct="1">
              <a:lnSpc>
                <a:spcPct val="100000"/>
              </a:lnSpc>
              <a:spcBef>
                <a:spcPts val="0"/>
              </a:spcBef>
              <a:spcAft>
                <a:spcPts val="600"/>
              </a:spcAft>
            </a:pPr>
            <a:r>
              <a:rPr lang="en-US"/>
              <a:t>Stat headline</a:t>
            </a:r>
          </a:p>
          <a:p>
            <a:pPr marL="285744" lvl="1" indent="-285744" algn="l" defTabSz="914377" rtl="0" eaLnBrk="1" latinLnBrk="0" hangingPunct="1">
              <a:lnSpc>
                <a:spcPct val="100000"/>
              </a:lnSpc>
              <a:spcBef>
                <a:spcPts val="0"/>
              </a:spcBef>
              <a:spcAft>
                <a:spcPts val="0"/>
              </a:spcAft>
            </a:pPr>
            <a:r>
              <a:rPr lang="en-US"/>
              <a:t>Stat details</a:t>
            </a:r>
          </a:p>
          <a:p>
            <a:pPr marL="228594" lvl="2" indent="-228594" algn="l" defTabSz="914377" rtl="0" eaLnBrk="1" latinLnBrk="0" hangingPunct="1">
              <a:lnSpc>
                <a:spcPct val="100000"/>
              </a:lnSpc>
              <a:spcBef>
                <a:spcPts val="0"/>
              </a:spcBef>
              <a:spcAft>
                <a:spcPts val="0"/>
              </a:spcAft>
              <a:buFont typeface="Arial" panose="020B0604020202020204" pitchFamily="34" charset="0"/>
              <a:buChar char="•"/>
            </a:pPr>
            <a:r>
              <a:rPr lang="en-US"/>
              <a:t>Bullet point</a:t>
            </a:r>
          </a:p>
        </p:txBody>
      </p:sp>
      <p:sp>
        <p:nvSpPr>
          <p:cNvPr id="48" name="Text Placeholder 26">
            <a:extLst>
              <a:ext uri="{FF2B5EF4-FFF2-40B4-BE49-F238E27FC236}">
                <a16:creationId xmlns:a16="http://schemas.microsoft.com/office/drawing/2014/main" id="{84A1985F-A4F6-4997-A4BD-E305CB1A47A6}"/>
              </a:ext>
            </a:extLst>
          </p:cNvPr>
          <p:cNvSpPr>
            <a:spLocks noGrp="1"/>
          </p:cNvSpPr>
          <p:nvPr>
            <p:ph type="body" sz="quarter" idx="19" hasCustomPrompt="1"/>
          </p:nvPr>
        </p:nvSpPr>
        <p:spPr>
          <a:xfrm>
            <a:off x="3428989" y="3455754"/>
            <a:ext cx="2285996" cy="912223"/>
          </a:xfrm>
        </p:spPr>
        <p:txBody>
          <a:bodyPr anchor="ctr"/>
          <a:lstStyle>
            <a:lvl1pPr marL="0" indent="0">
              <a:buNone/>
              <a:defRPr lang="en-US" sz="4800" b="1" kern="1200" dirty="0">
                <a:solidFill>
                  <a:schemeClr val="bg1"/>
                </a:solidFill>
                <a:latin typeface="+mn-lt"/>
                <a:ea typeface="+mn-ea"/>
                <a:cs typeface="+mn-cs"/>
              </a:defRPr>
            </a:lvl1pPr>
            <a:lvl2pPr>
              <a:defRPr/>
            </a:lvl2pPr>
            <a:lvl3pPr>
              <a:defRPr/>
            </a:lvl3pPr>
            <a:lvl4pPr>
              <a:defRPr/>
            </a:lvl4pPr>
            <a:lvl5pPr>
              <a:defRPr/>
            </a:lvl5pPr>
          </a:lstStyle>
          <a:p>
            <a:pPr marL="228594" lvl="0" indent="-228594" algn="l" defTabSz="914377" rtl="0" eaLnBrk="1" latinLnBrk="0" hangingPunct="1">
              <a:lnSpc>
                <a:spcPct val="100000"/>
              </a:lnSpc>
              <a:spcBef>
                <a:spcPts val="0"/>
              </a:spcBef>
              <a:spcAft>
                <a:spcPts val="1200"/>
              </a:spcAft>
            </a:pPr>
            <a:r>
              <a:rPr lang="en-GB"/>
              <a:t>00x</a:t>
            </a:r>
            <a:endParaRPr lang="en-US"/>
          </a:p>
        </p:txBody>
      </p:sp>
      <p:sp>
        <p:nvSpPr>
          <p:cNvPr id="49" name="Text Placeholder 32">
            <a:extLst>
              <a:ext uri="{FF2B5EF4-FFF2-40B4-BE49-F238E27FC236}">
                <a16:creationId xmlns:a16="http://schemas.microsoft.com/office/drawing/2014/main" id="{D36C84D9-D180-4ECA-9C39-AB74A8A3E6B1}"/>
              </a:ext>
            </a:extLst>
          </p:cNvPr>
          <p:cNvSpPr>
            <a:spLocks noGrp="1"/>
          </p:cNvSpPr>
          <p:nvPr>
            <p:ph type="body" sz="quarter" idx="20" hasCustomPrompt="1"/>
          </p:nvPr>
        </p:nvSpPr>
        <p:spPr>
          <a:xfrm>
            <a:off x="3428987" y="4564827"/>
            <a:ext cx="2285995" cy="1284879"/>
          </a:xfrm>
        </p:spPr>
        <p:txBody>
          <a:bodyPr/>
          <a:lstStyle>
            <a:lvl1pPr marL="0" indent="0">
              <a:spcAft>
                <a:spcPts val="600"/>
              </a:spcAft>
              <a:buNone/>
              <a:defRPr lang="en-US" sz="2000" b="1" kern="1200" dirty="0" smtClean="0">
                <a:solidFill>
                  <a:schemeClr val="bg1"/>
                </a:solidFill>
                <a:latin typeface="+mn-lt"/>
                <a:ea typeface="+mn-ea"/>
                <a:cs typeface="+mn-cs"/>
              </a:defRPr>
            </a:lvl1pPr>
            <a:lvl2pPr marL="0" indent="0">
              <a:spcAft>
                <a:spcPts val="600"/>
              </a:spcAft>
              <a:buNone/>
              <a:defRPr lang="en-US" sz="1600" kern="1200" dirty="0">
                <a:solidFill>
                  <a:schemeClr val="bg1"/>
                </a:solidFill>
                <a:latin typeface="+mn-lt"/>
                <a:ea typeface="+mn-ea"/>
                <a:cs typeface="+mn-cs"/>
              </a:defRPr>
            </a:lvl2pPr>
            <a:lvl3pPr marL="285744" indent="-285744">
              <a:spcAft>
                <a:spcPts val="600"/>
              </a:spcAft>
              <a:defRPr lang="en-US" sz="1600" kern="1200" dirty="0">
                <a:solidFill>
                  <a:schemeClr val="bg1"/>
                </a:solidFill>
                <a:latin typeface="+mn-lt"/>
                <a:ea typeface="+mn-ea"/>
                <a:cs typeface="+mn-cs"/>
              </a:defRPr>
            </a:lvl3pPr>
            <a:lvl4pPr>
              <a:spcAft>
                <a:spcPts val="0"/>
              </a:spcAft>
              <a:defRPr sz="1800"/>
            </a:lvl4pPr>
            <a:lvl5pPr>
              <a:spcAft>
                <a:spcPts val="0"/>
              </a:spcAft>
              <a:defRPr sz="1800"/>
            </a:lvl5pPr>
          </a:lstStyle>
          <a:p>
            <a:pPr marL="228594" lvl="0" indent="-228594" algn="l" defTabSz="914377" rtl="0" eaLnBrk="1" latinLnBrk="0" hangingPunct="1">
              <a:lnSpc>
                <a:spcPct val="100000"/>
              </a:lnSpc>
              <a:spcBef>
                <a:spcPts val="0"/>
              </a:spcBef>
              <a:spcAft>
                <a:spcPts val="600"/>
              </a:spcAft>
            </a:pPr>
            <a:r>
              <a:rPr lang="en-US"/>
              <a:t>Stat headline</a:t>
            </a:r>
          </a:p>
          <a:p>
            <a:pPr marL="285744" lvl="1" indent="-285744" algn="l" defTabSz="914377" rtl="0" eaLnBrk="1" latinLnBrk="0" hangingPunct="1">
              <a:lnSpc>
                <a:spcPct val="100000"/>
              </a:lnSpc>
              <a:spcBef>
                <a:spcPts val="0"/>
              </a:spcBef>
              <a:spcAft>
                <a:spcPts val="0"/>
              </a:spcAft>
            </a:pPr>
            <a:r>
              <a:rPr lang="en-US"/>
              <a:t>Stat details</a:t>
            </a:r>
          </a:p>
          <a:p>
            <a:pPr marL="228594" lvl="2" indent="-228594" algn="l" defTabSz="914377" rtl="0" eaLnBrk="1" latinLnBrk="0" hangingPunct="1">
              <a:lnSpc>
                <a:spcPct val="100000"/>
              </a:lnSpc>
              <a:spcBef>
                <a:spcPts val="0"/>
              </a:spcBef>
              <a:spcAft>
                <a:spcPts val="0"/>
              </a:spcAft>
              <a:buFont typeface="Arial" panose="020B0604020202020204" pitchFamily="34" charset="0"/>
              <a:buChar char="•"/>
            </a:pPr>
            <a:r>
              <a:rPr lang="en-US"/>
              <a:t>Bullet point</a:t>
            </a:r>
          </a:p>
        </p:txBody>
      </p:sp>
      <p:sp>
        <p:nvSpPr>
          <p:cNvPr id="50" name="Text Placeholder 26">
            <a:extLst>
              <a:ext uri="{FF2B5EF4-FFF2-40B4-BE49-F238E27FC236}">
                <a16:creationId xmlns:a16="http://schemas.microsoft.com/office/drawing/2014/main" id="{E5121ACC-7E33-431F-A8A1-419F515D4061}"/>
              </a:ext>
            </a:extLst>
          </p:cNvPr>
          <p:cNvSpPr>
            <a:spLocks noGrp="1"/>
          </p:cNvSpPr>
          <p:nvPr>
            <p:ph type="body" sz="quarter" idx="21" hasCustomPrompt="1"/>
          </p:nvPr>
        </p:nvSpPr>
        <p:spPr>
          <a:xfrm>
            <a:off x="6476997" y="3455754"/>
            <a:ext cx="2285996" cy="912223"/>
          </a:xfrm>
        </p:spPr>
        <p:txBody>
          <a:bodyPr anchor="ctr"/>
          <a:lstStyle>
            <a:lvl1pPr marL="0" indent="0">
              <a:buNone/>
              <a:defRPr lang="en-US" sz="4800" b="1" kern="1200" dirty="0">
                <a:solidFill>
                  <a:srgbClr val="2796C1"/>
                </a:solidFill>
                <a:latin typeface="+mn-lt"/>
                <a:ea typeface="+mn-ea"/>
                <a:cs typeface="+mn-cs"/>
              </a:defRPr>
            </a:lvl1pPr>
            <a:lvl2pPr>
              <a:defRPr/>
            </a:lvl2pPr>
            <a:lvl3pPr>
              <a:defRPr/>
            </a:lvl3pPr>
            <a:lvl4pPr>
              <a:defRPr/>
            </a:lvl4pPr>
            <a:lvl5pPr>
              <a:defRPr/>
            </a:lvl5pPr>
          </a:lstStyle>
          <a:p>
            <a:pPr marL="228594" lvl="0" indent="-228594" algn="l" defTabSz="914377" rtl="0" eaLnBrk="1" latinLnBrk="0" hangingPunct="1">
              <a:lnSpc>
                <a:spcPct val="100000"/>
              </a:lnSpc>
              <a:spcBef>
                <a:spcPts val="0"/>
              </a:spcBef>
              <a:spcAft>
                <a:spcPts val="1200"/>
              </a:spcAft>
            </a:pPr>
            <a:r>
              <a:rPr lang="en-GB"/>
              <a:t>00x</a:t>
            </a:r>
            <a:endParaRPr lang="en-US"/>
          </a:p>
        </p:txBody>
      </p:sp>
      <p:sp>
        <p:nvSpPr>
          <p:cNvPr id="51" name="Text Placeholder 32">
            <a:extLst>
              <a:ext uri="{FF2B5EF4-FFF2-40B4-BE49-F238E27FC236}">
                <a16:creationId xmlns:a16="http://schemas.microsoft.com/office/drawing/2014/main" id="{2ACA6616-E51D-4660-96C1-738E6693FAD3}"/>
              </a:ext>
            </a:extLst>
          </p:cNvPr>
          <p:cNvSpPr>
            <a:spLocks noGrp="1"/>
          </p:cNvSpPr>
          <p:nvPr>
            <p:ph type="body" sz="quarter" idx="22" hasCustomPrompt="1"/>
          </p:nvPr>
        </p:nvSpPr>
        <p:spPr>
          <a:xfrm>
            <a:off x="6476995" y="4564827"/>
            <a:ext cx="2285995" cy="1284879"/>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44" indent="-285744">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594" lvl="0" indent="-228594" algn="l" defTabSz="914377" rtl="0" eaLnBrk="1" latinLnBrk="0" hangingPunct="1">
              <a:lnSpc>
                <a:spcPct val="100000"/>
              </a:lnSpc>
              <a:spcBef>
                <a:spcPts val="0"/>
              </a:spcBef>
              <a:spcAft>
                <a:spcPts val="600"/>
              </a:spcAft>
            </a:pPr>
            <a:r>
              <a:rPr lang="en-US"/>
              <a:t>Stat headline</a:t>
            </a:r>
          </a:p>
          <a:p>
            <a:pPr marL="285744" lvl="1" indent="-285744" algn="l" defTabSz="914377" rtl="0" eaLnBrk="1" latinLnBrk="0" hangingPunct="1">
              <a:lnSpc>
                <a:spcPct val="100000"/>
              </a:lnSpc>
              <a:spcBef>
                <a:spcPts val="0"/>
              </a:spcBef>
              <a:spcAft>
                <a:spcPts val="0"/>
              </a:spcAft>
            </a:pPr>
            <a:r>
              <a:rPr lang="en-US"/>
              <a:t>Stat details</a:t>
            </a:r>
          </a:p>
          <a:p>
            <a:pPr marL="228594" lvl="2" indent="-228594" algn="l" defTabSz="914377" rtl="0" eaLnBrk="1" latinLnBrk="0" hangingPunct="1">
              <a:lnSpc>
                <a:spcPct val="100000"/>
              </a:lnSpc>
              <a:spcBef>
                <a:spcPts val="0"/>
              </a:spcBef>
              <a:spcAft>
                <a:spcPts val="0"/>
              </a:spcAft>
              <a:buFont typeface="Arial" panose="020B0604020202020204" pitchFamily="34" charset="0"/>
              <a:buChar char="•"/>
            </a:pPr>
            <a:r>
              <a:rPr lang="en-US"/>
              <a:t>Bullet point</a:t>
            </a:r>
          </a:p>
        </p:txBody>
      </p:sp>
      <p:sp>
        <p:nvSpPr>
          <p:cNvPr id="24" name="Text Placeholder 26">
            <a:extLst>
              <a:ext uri="{FF2B5EF4-FFF2-40B4-BE49-F238E27FC236}">
                <a16:creationId xmlns:a16="http://schemas.microsoft.com/office/drawing/2014/main" id="{86209476-BF69-4014-99E6-B53C87141B48}"/>
              </a:ext>
            </a:extLst>
          </p:cNvPr>
          <p:cNvSpPr>
            <a:spLocks noGrp="1"/>
          </p:cNvSpPr>
          <p:nvPr>
            <p:ph type="body" sz="quarter" idx="24" hasCustomPrompt="1"/>
          </p:nvPr>
        </p:nvSpPr>
        <p:spPr>
          <a:xfrm>
            <a:off x="9525002" y="3455754"/>
            <a:ext cx="2285996" cy="912223"/>
          </a:xfrm>
        </p:spPr>
        <p:txBody>
          <a:bodyPr anchor="ctr"/>
          <a:lstStyle>
            <a:lvl1pPr marL="0" indent="0">
              <a:buNone/>
              <a:defRPr lang="en-US" sz="4800" b="1" kern="1200" dirty="0">
                <a:solidFill>
                  <a:srgbClr val="2796C1"/>
                </a:solidFill>
                <a:latin typeface="+mn-lt"/>
                <a:ea typeface="+mn-ea"/>
                <a:cs typeface="+mn-cs"/>
              </a:defRPr>
            </a:lvl1pPr>
            <a:lvl2pPr>
              <a:defRPr/>
            </a:lvl2pPr>
            <a:lvl3pPr>
              <a:defRPr/>
            </a:lvl3pPr>
            <a:lvl4pPr>
              <a:defRPr/>
            </a:lvl4pPr>
            <a:lvl5pPr>
              <a:defRPr/>
            </a:lvl5pPr>
          </a:lstStyle>
          <a:p>
            <a:pPr marL="228594" lvl="0" indent="-228594" algn="l" defTabSz="914377" rtl="0" eaLnBrk="1" latinLnBrk="0" hangingPunct="1">
              <a:lnSpc>
                <a:spcPct val="100000"/>
              </a:lnSpc>
              <a:spcBef>
                <a:spcPts val="0"/>
              </a:spcBef>
              <a:spcAft>
                <a:spcPts val="1200"/>
              </a:spcAft>
            </a:pPr>
            <a:r>
              <a:rPr lang="en-GB"/>
              <a:t>00x</a:t>
            </a:r>
            <a:endParaRPr lang="en-US"/>
          </a:p>
        </p:txBody>
      </p:sp>
      <p:sp>
        <p:nvSpPr>
          <p:cNvPr id="25" name="Text Placeholder 32">
            <a:extLst>
              <a:ext uri="{FF2B5EF4-FFF2-40B4-BE49-F238E27FC236}">
                <a16:creationId xmlns:a16="http://schemas.microsoft.com/office/drawing/2014/main" id="{07ADCD97-A8C0-487C-9E6C-6CD77C3BE053}"/>
              </a:ext>
            </a:extLst>
          </p:cNvPr>
          <p:cNvSpPr>
            <a:spLocks noGrp="1"/>
          </p:cNvSpPr>
          <p:nvPr>
            <p:ph type="body" sz="quarter" idx="25" hasCustomPrompt="1"/>
          </p:nvPr>
        </p:nvSpPr>
        <p:spPr>
          <a:xfrm>
            <a:off x="9525000" y="4564827"/>
            <a:ext cx="2285995" cy="1284879"/>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44" indent="-285744">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594" lvl="0" indent="-228594" algn="l" defTabSz="914377" rtl="0" eaLnBrk="1" latinLnBrk="0" hangingPunct="1">
              <a:lnSpc>
                <a:spcPct val="100000"/>
              </a:lnSpc>
              <a:spcBef>
                <a:spcPts val="0"/>
              </a:spcBef>
              <a:spcAft>
                <a:spcPts val="600"/>
              </a:spcAft>
            </a:pPr>
            <a:r>
              <a:rPr lang="en-US"/>
              <a:t>Stat headline</a:t>
            </a:r>
          </a:p>
          <a:p>
            <a:pPr marL="285744" lvl="1" indent="-285744" algn="l" defTabSz="914377" rtl="0" eaLnBrk="1" latinLnBrk="0" hangingPunct="1">
              <a:lnSpc>
                <a:spcPct val="100000"/>
              </a:lnSpc>
              <a:spcBef>
                <a:spcPts val="0"/>
              </a:spcBef>
              <a:spcAft>
                <a:spcPts val="0"/>
              </a:spcAft>
            </a:pPr>
            <a:r>
              <a:rPr lang="en-US"/>
              <a:t>Stat details</a:t>
            </a:r>
          </a:p>
          <a:p>
            <a:pPr marL="228594" lvl="2" indent="-228594" algn="l" defTabSz="914377" rtl="0" eaLnBrk="1" latinLnBrk="0" hangingPunct="1">
              <a:lnSpc>
                <a:spcPct val="100000"/>
              </a:lnSpc>
              <a:spcBef>
                <a:spcPts val="0"/>
              </a:spcBef>
              <a:spcAft>
                <a:spcPts val="0"/>
              </a:spcAft>
              <a:buFont typeface="Arial" panose="020B0604020202020204" pitchFamily="34" charset="0"/>
              <a:buChar char="•"/>
            </a:pPr>
            <a:r>
              <a:rPr lang="en-US"/>
              <a:t>Bullet point</a:t>
            </a:r>
          </a:p>
        </p:txBody>
      </p:sp>
      <p:sp>
        <p:nvSpPr>
          <p:cNvPr id="35" name="Text Placeholder 26">
            <a:extLst>
              <a:ext uri="{FF2B5EF4-FFF2-40B4-BE49-F238E27FC236}">
                <a16:creationId xmlns:a16="http://schemas.microsoft.com/office/drawing/2014/main" id="{9BC0904C-6BDA-4032-94C2-6417F59042D8}"/>
              </a:ext>
            </a:extLst>
          </p:cNvPr>
          <p:cNvSpPr>
            <a:spLocks noGrp="1"/>
          </p:cNvSpPr>
          <p:nvPr>
            <p:ph type="body" sz="quarter" idx="26" hasCustomPrompt="1"/>
          </p:nvPr>
        </p:nvSpPr>
        <p:spPr>
          <a:xfrm>
            <a:off x="380998" y="380999"/>
            <a:ext cx="5333972" cy="2393952"/>
          </a:xfrm>
        </p:spPr>
        <p:txBody>
          <a:bodyPr anchor="ctr"/>
          <a:lstStyle>
            <a:lvl1pPr marL="0" indent="0">
              <a:buNone/>
              <a:defRPr kumimoji="0" lang="en-US" sz="3600" b="1" i="0" u="none" strike="noStrike" kern="1200" cap="none" spc="0" normalizeH="0" baseline="0" dirty="0">
                <a:ln>
                  <a:noFill/>
                </a:ln>
                <a:solidFill>
                  <a:srgbClr val="1F587F"/>
                </a:solidFill>
                <a:effectLst/>
                <a:uLnTx/>
                <a:uFillTx/>
                <a:latin typeface="Graphik"/>
                <a:ea typeface="+mj-ea"/>
                <a:cs typeface="+mj-cs"/>
              </a:defRPr>
            </a:lvl1pPr>
            <a:lvl2pPr>
              <a:defRPr/>
            </a:lvl2pPr>
            <a:lvl3pPr>
              <a:defRPr/>
            </a:lvl3pPr>
            <a:lvl4pPr>
              <a:defRPr/>
            </a:lvl4pPr>
            <a:lvl5pPr>
              <a:defRPr/>
            </a:lvl5pPr>
          </a:lstStyle>
          <a:p>
            <a:pPr marL="0" marR="0" lvl="0" indent="0" algn="l" defTabSz="914377" rtl="0" eaLnBrk="1" fontAlgn="auto" latinLnBrk="0" hangingPunct="1">
              <a:lnSpc>
                <a:spcPct val="80000"/>
              </a:lnSpc>
              <a:spcBef>
                <a:spcPct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Graphik"/>
                <a:ea typeface="+mj-ea"/>
                <a:cs typeface="+mj-cs"/>
              </a:rPr>
              <a:t>P</a:t>
            </a:r>
            <a:r>
              <a:rPr kumimoji="0" lang="en-US" sz="3600" b="1" i="0" u="none" strike="noStrike" kern="1200" cap="none" spc="0" normalizeH="0" baseline="0" noProof="0">
                <a:ln>
                  <a:noFill/>
                </a:ln>
                <a:solidFill>
                  <a:srgbClr val="000000"/>
                </a:solidFill>
                <a:effectLst/>
                <a:uLnTx/>
                <a:uFillTx/>
                <a:latin typeface="Graphik"/>
                <a:ea typeface="+mj-ea"/>
                <a:cs typeface="+mj-cs"/>
              </a:rPr>
              <a:t>lace headline here 36pt, min 30pt)</a:t>
            </a:r>
          </a:p>
        </p:txBody>
      </p:sp>
      <p:sp>
        <p:nvSpPr>
          <p:cNvPr id="2" name="TextBox 1">
            <a:extLst>
              <a:ext uri="{FF2B5EF4-FFF2-40B4-BE49-F238E27FC236}">
                <a16:creationId xmlns:a16="http://schemas.microsoft.com/office/drawing/2014/main" id="{37D52323-3645-4D54-A333-3E2D3D1E3ED3}"/>
              </a:ext>
            </a:extLst>
          </p:cNvPr>
          <p:cNvSpPr txBox="1"/>
          <p:nvPr userDrawn="1"/>
        </p:nvSpPr>
        <p:spPr>
          <a:xfrm>
            <a:off x="8317890" y="6483349"/>
            <a:ext cx="3112111" cy="203203"/>
          </a:xfrm>
          <a:prstGeom prst="rect">
            <a:avLst/>
          </a:prstGeom>
          <a:noFill/>
        </p:spPr>
        <p:txBody>
          <a:bodyPr wrap="square" lIns="0" tIns="0" rIns="0" bIns="0" rtlCol="0" anchor="ctr">
            <a:noAutofit/>
          </a:bodyPr>
          <a:lstStyle/>
          <a:p>
            <a:pPr marL="0" marR="0" lvl="0" indent="0" algn="r" defTabSz="228594" rtl="0" eaLnBrk="1" fontAlgn="auto" latinLnBrk="0" hangingPunct="1">
              <a:lnSpc>
                <a:spcPct val="100000"/>
              </a:lnSpc>
              <a:spcBef>
                <a:spcPts val="0"/>
              </a:spcBef>
              <a:spcAft>
                <a:spcPts val="1200"/>
              </a:spcAft>
              <a:buClrTx/>
              <a:buSzTx/>
              <a:buFontTx/>
              <a:buNone/>
              <a:tabLst/>
              <a:defRPr/>
            </a:pPr>
            <a:r>
              <a:rPr lang="en-GB" sz="800">
                <a:solidFill>
                  <a:schemeClr val="bg1">
                    <a:alpha val="75000"/>
                  </a:schemeClr>
                </a:solidFill>
              </a:rPr>
              <a:t>Copyright © 2021 Accenture. All rights reserved.</a:t>
            </a:r>
            <a:endParaRPr lang="en-US" sz="1400" noProof="0">
              <a:solidFill>
                <a:schemeClr val="bg1">
                  <a:alpha val="75000"/>
                </a:schemeClr>
              </a:solidFill>
            </a:endParaRPr>
          </a:p>
        </p:txBody>
      </p:sp>
      <p:sp>
        <p:nvSpPr>
          <p:cNvPr id="3" name="TextBox 2">
            <a:extLst>
              <a:ext uri="{FF2B5EF4-FFF2-40B4-BE49-F238E27FC236}">
                <a16:creationId xmlns:a16="http://schemas.microsoft.com/office/drawing/2014/main" id="{9CC17CEB-6634-4DFE-841E-12DDA90C7C5D}"/>
              </a:ext>
            </a:extLst>
          </p:cNvPr>
          <p:cNvSpPr txBox="1"/>
          <p:nvPr userDrawn="1"/>
        </p:nvSpPr>
        <p:spPr>
          <a:xfrm>
            <a:off x="11430000" y="6482065"/>
            <a:ext cx="381000" cy="205775"/>
          </a:xfrm>
          <a:prstGeom prst="rect">
            <a:avLst/>
          </a:prstGeom>
          <a:noFill/>
        </p:spPr>
        <p:txBody>
          <a:bodyPr wrap="square" lIns="0" tIns="0" rIns="0" bIns="0" rtlCol="0" anchor="ctr">
            <a:noAutofit/>
          </a:bodyPr>
          <a:lstStyle/>
          <a:p>
            <a:pPr marL="0" marR="0" lvl="0" indent="0" algn="r" defTabSz="22859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rPr>
              <a:pPr marL="0" marR="0" lvl="0" indent="0" algn="r" defTabSz="228594" rtl="0" eaLnBrk="1" fontAlgn="auto" latinLnBrk="0" hangingPunct="1">
                <a:lnSpc>
                  <a:spcPct val="100000"/>
                </a:lnSpc>
                <a:spcBef>
                  <a:spcPts val="0"/>
                </a:spcBef>
                <a:spcAft>
                  <a:spcPts val="1200"/>
                </a:spcAft>
                <a:buClrTx/>
                <a:buSzTx/>
                <a:buFontTx/>
                <a:buNone/>
                <a:tabLst/>
                <a:defRPr/>
              </a:pPr>
              <a:t>‹#›</a:t>
            </a:fld>
            <a:endParaRPr lang="en-US" sz="1400" noProof="0">
              <a:solidFill>
                <a:schemeClr val="bg1">
                  <a:alpha val="75000"/>
                </a:schemeClr>
              </a:solidFill>
            </a:endParaRPr>
          </a:p>
        </p:txBody>
      </p:sp>
      <p:grpSp>
        <p:nvGrpSpPr>
          <p:cNvPr id="28" name="Group 27">
            <a:extLst>
              <a:ext uri="{FF2B5EF4-FFF2-40B4-BE49-F238E27FC236}">
                <a16:creationId xmlns:a16="http://schemas.microsoft.com/office/drawing/2014/main" id="{8B8F0332-0577-4484-943E-354EFA928027}"/>
              </a:ext>
            </a:extLst>
          </p:cNvPr>
          <p:cNvGrpSpPr/>
          <p:nvPr userDrawn="1"/>
        </p:nvGrpSpPr>
        <p:grpSpPr>
          <a:xfrm>
            <a:off x="377846" y="6358888"/>
            <a:ext cx="1885775" cy="308437"/>
            <a:chOff x="8508044" y="7294012"/>
            <a:chExt cx="2709659" cy="443192"/>
          </a:xfrm>
        </p:grpSpPr>
        <p:grpSp>
          <p:nvGrpSpPr>
            <p:cNvPr id="30" name="Group 29">
              <a:extLst>
                <a:ext uri="{FF2B5EF4-FFF2-40B4-BE49-F238E27FC236}">
                  <a16:creationId xmlns:a16="http://schemas.microsoft.com/office/drawing/2014/main" id="{4593D485-EC4A-4667-AD8B-B6977A750961}"/>
                </a:ext>
              </a:extLst>
            </p:cNvPr>
            <p:cNvGrpSpPr/>
            <p:nvPr userDrawn="1"/>
          </p:nvGrpSpPr>
          <p:grpSpPr>
            <a:xfrm>
              <a:off x="8508044" y="7294012"/>
              <a:ext cx="1542015" cy="443192"/>
              <a:chOff x="7958058" y="4252515"/>
              <a:chExt cx="2048681" cy="588813"/>
            </a:xfrm>
          </p:grpSpPr>
          <p:cxnSp>
            <p:nvCxnSpPr>
              <p:cNvPr id="37" name="Straight Connector 36">
                <a:extLst>
                  <a:ext uri="{FF2B5EF4-FFF2-40B4-BE49-F238E27FC236}">
                    <a16:creationId xmlns:a16="http://schemas.microsoft.com/office/drawing/2014/main" id="{C0A7FACE-3345-4276-8B33-51156BAEF362}"/>
                  </a:ext>
                </a:extLst>
              </p:cNvPr>
              <p:cNvCxnSpPr/>
              <p:nvPr userDrawn="1"/>
            </p:nvCxnSpPr>
            <p:spPr>
              <a:xfrm>
                <a:off x="10006739" y="4252515"/>
                <a:ext cx="0" cy="588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7D5F2872-5EC7-4B8D-BB14-8EC3893D72F6}"/>
                  </a:ext>
                </a:extLst>
              </p:cNvPr>
              <p:cNvPicPr>
                <a:picLocks noChangeAspect="1"/>
              </p:cNvPicPr>
              <p:nvPr userDrawn="1"/>
            </p:nvPicPr>
            <p:blipFill>
              <a:blip r:embed="rId2"/>
              <a:stretch>
                <a:fillRect/>
              </a:stretch>
            </p:blipFill>
            <p:spPr>
              <a:xfrm>
                <a:off x="7958058" y="4326147"/>
                <a:ext cx="1652193" cy="439792"/>
              </a:xfrm>
              <a:prstGeom prst="rect">
                <a:avLst/>
              </a:prstGeom>
            </p:spPr>
          </p:pic>
        </p:grpSp>
        <p:pic>
          <p:nvPicPr>
            <p:cNvPr id="36" name="Picture 35">
              <a:extLst>
                <a:ext uri="{FF2B5EF4-FFF2-40B4-BE49-F238E27FC236}">
                  <a16:creationId xmlns:a16="http://schemas.microsoft.com/office/drawing/2014/main" id="{EF4FC4D1-552C-4932-81DB-284847F8A87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337223" y="7330429"/>
              <a:ext cx="880480" cy="385561"/>
            </a:xfrm>
            <a:prstGeom prst="rect">
              <a:avLst/>
            </a:prstGeom>
          </p:spPr>
        </p:pic>
      </p:grpSp>
    </p:spTree>
    <p:extLst>
      <p:ext uri="{BB962C8B-B14F-4D97-AF65-F5344CB8AC3E}">
        <p14:creationId xmlns:p14="http://schemas.microsoft.com/office/powerpoint/2010/main" val="12758813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5ACBF0"/>
          </p15:clr>
        </p15:guide>
        <p15:guide id="2" pos="1920">
          <p15:clr>
            <a:srgbClr val="5ACBF0"/>
          </p15:clr>
        </p15:guide>
        <p15:guide id="3" pos="5760">
          <p15:clr>
            <a:srgbClr val="5ACBF0"/>
          </p15:clr>
        </p15:guide>
        <p15:guide id="4" orient="horz" pos="198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14"/>
          <p:cNvSpPr txBox="1"/>
          <p:nvPr/>
        </p:nvSpPr>
        <p:spPr>
          <a:xfrm>
            <a:off x="3391382" y="-1342663"/>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pen Sans"/>
              <a:buNone/>
              <a:defRPr sz="6000" b="1">
                <a:latin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atin typeface="Calibri" panose="020F0502020204030204" pitchFamily="34" charset="0"/>
                <a:cs typeface="Calibri" panose="020F0502020204030204" pitchFamily="34" charset="0"/>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
        <p:nvSpPr>
          <p:cNvPr id="2" name="Slide Number Placeholder 1">
            <a:extLst>
              <a:ext uri="{FF2B5EF4-FFF2-40B4-BE49-F238E27FC236}">
                <a16:creationId xmlns:a16="http://schemas.microsoft.com/office/drawing/2014/main" id="{40A9F3D7-3102-B272-3C8C-BA47C0A904C4}"/>
              </a:ext>
            </a:extLst>
          </p:cNvPr>
          <p:cNvSpPr>
            <a:spLocks noGrp="1"/>
          </p:cNvSpPr>
          <p:nvPr>
            <p:ph type="sldNum" sz="quarter" idx="10"/>
          </p:nvPr>
        </p:nvSpPr>
        <p:spPr/>
        <p:txBody>
          <a:bodyPr/>
          <a:lstStyle/>
          <a:p>
            <a:fld id="{6EADCAE6-8511-4477-88B6-4C9890826F93}" type="slidenum">
              <a:rPr lang="en-US" smtClean="0"/>
              <a:pPr/>
              <a:t>‹#›</a:t>
            </a:fld>
            <a:endParaRPr lang="en-US"/>
          </a:p>
        </p:txBody>
      </p:sp>
    </p:spTree>
    <p:extLst>
      <p:ext uri="{BB962C8B-B14F-4D97-AF65-F5344CB8AC3E}">
        <p14:creationId xmlns:p14="http://schemas.microsoft.com/office/powerpoint/2010/main" val="20650052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Ref idx="1001">
        <a:schemeClr val="bg1"/>
      </p:bgRef>
    </p:bg>
    <p:spTree>
      <p:nvGrpSpPr>
        <p:cNvPr id="1" name="Shape 20"/>
        <p:cNvGrpSpPr/>
        <p:nvPr/>
      </p:nvGrpSpPr>
      <p:grpSpPr>
        <a:xfrm>
          <a:off x="0" y="0"/>
          <a:ext cx="0" cy="0"/>
          <a:chOff x="0" y="0"/>
          <a:chExt cx="0" cy="0"/>
        </a:xfrm>
      </p:grpSpPr>
      <p:sp>
        <p:nvSpPr>
          <p:cNvPr id="21" name="Google Shape;21;p15"/>
          <p:cNvSpPr txBox="1">
            <a:spLocks noGrp="1"/>
          </p:cNvSpPr>
          <p:nvPr>
            <p:ph type="ctrTitle"/>
          </p:nvPr>
        </p:nvSpPr>
        <p:spPr>
          <a:xfrm>
            <a:off x="875816" y="613077"/>
            <a:ext cx="10224305" cy="7295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2" name="Google Shape;22;p15"/>
          <p:cNvSpPr txBox="1">
            <a:spLocks noGrp="1"/>
          </p:cNvSpPr>
          <p:nvPr>
            <p:ph type="subTitle" idx="1"/>
          </p:nvPr>
        </p:nvSpPr>
        <p:spPr>
          <a:xfrm>
            <a:off x="1666754" y="1750088"/>
            <a:ext cx="8646289" cy="35048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1800"/>
              <a:buChar char="•"/>
              <a:defRPr>
                <a:latin typeface="Calibri" panose="020F0502020204030204" pitchFamily="34" charset="0"/>
                <a:cs typeface="Calibri" panose="020F0502020204030204" pitchFamily="34" charset="0"/>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
        <p:nvSpPr>
          <p:cNvPr id="2" name="Slide Number Placeholder 1">
            <a:extLst>
              <a:ext uri="{FF2B5EF4-FFF2-40B4-BE49-F238E27FC236}">
                <a16:creationId xmlns:a16="http://schemas.microsoft.com/office/drawing/2014/main" id="{3302EF8A-91D2-2158-4A8C-96908125D77C}"/>
              </a:ext>
            </a:extLst>
          </p:cNvPr>
          <p:cNvSpPr>
            <a:spLocks noGrp="1"/>
          </p:cNvSpPr>
          <p:nvPr>
            <p:ph type="sldNum" sz="quarter" idx="10"/>
          </p:nvPr>
        </p:nvSpPr>
        <p:spPr/>
        <p:txBody>
          <a:bodyPr/>
          <a:lstStyle/>
          <a:p>
            <a:fld id="{6EADCAE6-8511-4477-88B6-4C9890826F93}" type="slidenum">
              <a:rPr lang="en-US" smtClean="0"/>
              <a:pPr/>
              <a:t>‹#›</a:t>
            </a:fld>
            <a:endParaRPr lang="en-US"/>
          </a:p>
        </p:txBody>
      </p:sp>
    </p:spTree>
    <p:extLst>
      <p:ext uri="{BB962C8B-B14F-4D97-AF65-F5344CB8AC3E}">
        <p14:creationId xmlns:p14="http://schemas.microsoft.com/office/powerpoint/2010/main" val="4489888"/>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B04C-BAFD-910E-FEF6-EAB17CF4A10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C3E1A84C-E5F9-A7A7-3A32-FCCE5B1C88F4}"/>
              </a:ext>
            </a:extLst>
          </p:cNvPr>
          <p:cNvSpPr>
            <a:spLocks noGrp="1"/>
          </p:cNvSpPr>
          <p:nvPr>
            <p:ph type="sldNum" sz="quarter" idx="11"/>
          </p:nvPr>
        </p:nvSpPr>
        <p:spPr/>
        <p:txBody>
          <a:bodyPr/>
          <a:lstStyle/>
          <a:p>
            <a:fld id="{6EADCAE6-8511-4477-88B6-4C9890826F93}" type="slidenum">
              <a:rPr lang="en-US" smtClean="0"/>
              <a:pPr/>
              <a:t>‹#›</a:t>
            </a:fld>
            <a:endParaRPr lang="en-US"/>
          </a:p>
        </p:txBody>
      </p:sp>
    </p:spTree>
    <p:extLst>
      <p:ext uri="{BB962C8B-B14F-4D97-AF65-F5344CB8AC3E}">
        <p14:creationId xmlns:p14="http://schemas.microsoft.com/office/powerpoint/2010/main" val="9725859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
        <p:cNvGrpSpPr/>
        <p:nvPr/>
      </p:nvGrpSpPr>
      <p:grpSpPr>
        <a:xfrm>
          <a:off x="0" y="0"/>
          <a:ext cx="0" cy="0"/>
          <a:chOff x="0" y="0"/>
          <a:chExt cx="0" cy="0"/>
        </a:xfrm>
      </p:grpSpPr>
      <p:sp>
        <p:nvSpPr>
          <p:cNvPr id="25" name="Google Shape;25;p16"/>
          <p:cNvSpPr/>
          <p:nvPr/>
        </p:nvSpPr>
        <p:spPr>
          <a:xfrm>
            <a:off x="0" y="0"/>
            <a:ext cx="12192000" cy="5964873"/>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16"/>
          <p:cNvSpPr txBox="1"/>
          <p:nvPr/>
        </p:nvSpPr>
        <p:spPr>
          <a:xfrm>
            <a:off x="4885769" y="2514226"/>
            <a:ext cx="22621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Open Sans"/>
                <a:cs typeface="Calibri" panose="020F0502020204030204" pitchFamily="34" charset="0"/>
                <a:sym typeface="Open Sans"/>
              </a:rPr>
              <a:t>IMAGE SIZE EXAMPLE</a:t>
            </a:r>
            <a:endParaRPr>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B0CC58DE-A995-F568-FB8B-6C736682596D}"/>
              </a:ext>
            </a:extLst>
          </p:cNvPr>
          <p:cNvSpPr>
            <a:spLocks noGrp="1"/>
          </p:cNvSpPr>
          <p:nvPr>
            <p:ph type="sldNum" sz="quarter" idx="10"/>
          </p:nvPr>
        </p:nvSpPr>
        <p:spPr/>
        <p:txBody>
          <a:bodyPr/>
          <a:lstStyle/>
          <a:p>
            <a:fld id="{6EADCAE6-8511-4477-88B6-4C9890826F93}" type="slidenum">
              <a:rPr lang="en-US" smtClean="0"/>
              <a:pPr/>
              <a:t>‹#›</a:t>
            </a:fld>
            <a:endParaRPr lang="en-US"/>
          </a:p>
        </p:txBody>
      </p:sp>
    </p:spTree>
    <p:extLst>
      <p:ext uri="{BB962C8B-B14F-4D97-AF65-F5344CB8AC3E}">
        <p14:creationId xmlns:p14="http://schemas.microsoft.com/office/powerpoint/2010/main" val="277060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26622-3689-453A-9904-FA162A9FD482}" type="datetimeFigureOut">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94789279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
        <p:cNvGrpSpPr/>
        <p:nvPr/>
      </p:nvGrpSpPr>
      <p:grpSpPr>
        <a:xfrm>
          <a:off x="0" y="0"/>
          <a:ext cx="0" cy="0"/>
          <a:chOff x="0" y="0"/>
          <a:chExt cx="0" cy="0"/>
        </a:xfrm>
      </p:grpSpPr>
      <p:sp>
        <p:nvSpPr>
          <p:cNvPr id="29" name="Google Shape;29;p17"/>
          <p:cNvSpPr/>
          <p:nvPr/>
        </p:nvSpPr>
        <p:spPr>
          <a:xfrm>
            <a:off x="0" y="0"/>
            <a:ext cx="6093595" cy="5964873"/>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17"/>
          <p:cNvSpPr txBox="1"/>
          <p:nvPr/>
        </p:nvSpPr>
        <p:spPr>
          <a:xfrm>
            <a:off x="1460529" y="2514226"/>
            <a:ext cx="33927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Open Sans"/>
                <a:cs typeface="Calibri" panose="020F0502020204030204" pitchFamily="34" charset="0"/>
                <a:sym typeface="Open Sans"/>
              </a:rPr>
              <a:t>HALF PAGE IMAGE SIZE EXAMPLE</a:t>
            </a:r>
            <a:endParaRPr>
              <a:latin typeface="Calibri Light" panose="020F0302020204030204" pitchFamily="34" charset="0"/>
              <a:cs typeface="Calibri Light" panose="020F0302020204030204" pitchFamily="34" charset="0"/>
            </a:endParaRPr>
          </a:p>
        </p:txBody>
      </p:sp>
      <p:sp>
        <p:nvSpPr>
          <p:cNvPr id="31" name="Google Shape;31;p17"/>
          <p:cNvSpPr txBox="1">
            <a:spLocks noGrp="1"/>
          </p:cNvSpPr>
          <p:nvPr>
            <p:ph type="ctrTitle"/>
          </p:nvPr>
        </p:nvSpPr>
        <p:spPr>
          <a:xfrm>
            <a:off x="6289366" y="377308"/>
            <a:ext cx="5139795" cy="7295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17"/>
          <p:cNvSpPr txBox="1">
            <a:spLocks noGrp="1"/>
          </p:cNvSpPr>
          <p:nvPr>
            <p:ph type="subTitle" idx="1"/>
          </p:nvPr>
        </p:nvSpPr>
        <p:spPr>
          <a:xfrm>
            <a:off x="6289366" y="2271145"/>
            <a:ext cx="5504440" cy="35048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1800"/>
              <a:buChar char="•"/>
              <a:defRPr>
                <a:latin typeface="Calibri" panose="020F0502020204030204" pitchFamily="34" charset="0"/>
                <a:cs typeface="Calibri" panose="020F0502020204030204" pitchFamily="34" charset="0"/>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cxnSp>
        <p:nvCxnSpPr>
          <p:cNvPr id="2" name="Straight Connector 1">
            <a:extLst>
              <a:ext uri="{FF2B5EF4-FFF2-40B4-BE49-F238E27FC236}">
                <a16:creationId xmlns:a16="http://schemas.microsoft.com/office/drawing/2014/main" id="{F0BD9E0D-7113-5EDA-6EBF-B449057D9E22}"/>
              </a:ext>
            </a:extLst>
          </p:cNvPr>
          <p:cNvCxnSpPr/>
          <p:nvPr userDrawn="1"/>
        </p:nvCxnSpPr>
        <p:spPr>
          <a:xfrm>
            <a:off x="6184171" y="1585360"/>
            <a:ext cx="5350184" cy="0"/>
          </a:xfrm>
          <a:prstGeom prst="line">
            <a:avLst/>
          </a:prstGeom>
          <a:ln w="28575">
            <a:solidFill>
              <a:srgbClr val="660033"/>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C7A259C-052D-59F2-9BEE-6F02CA4BA091}"/>
              </a:ext>
            </a:extLst>
          </p:cNvPr>
          <p:cNvSpPr>
            <a:spLocks noGrp="1"/>
          </p:cNvSpPr>
          <p:nvPr>
            <p:ph type="sldNum" sz="quarter" idx="10"/>
          </p:nvPr>
        </p:nvSpPr>
        <p:spPr/>
        <p:txBody>
          <a:bodyPr/>
          <a:lstStyle/>
          <a:p>
            <a:fld id="{6EADCAE6-8511-4477-88B6-4C9890826F93}" type="slidenum">
              <a:rPr lang="en-US" smtClean="0"/>
              <a:pPr/>
              <a:t>‹#›</a:t>
            </a:fld>
            <a:endParaRPr lang="en-US"/>
          </a:p>
        </p:txBody>
      </p:sp>
    </p:spTree>
    <p:extLst>
      <p:ext uri="{BB962C8B-B14F-4D97-AF65-F5344CB8AC3E}">
        <p14:creationId xmlns:p14="http://schemas.microsoft.com/office/powerpoint/2010/main" val="1271679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4"/>
        <p:cNvGrpSpPr/>
        <p:nvPr/>
      </p:nvGrpSpPr>
      <p:grpSpPr>
        <a:xfrm>
          <a:off x="0" y="0"/>
          <a:ext cx="0" cy="0"/>
          <a:chOff x="0" y="0"/>
          <a:chExt cx="0" cy="0"/>
        </a:xfrm>
      </p:grpSpPr>
      <p:sp>
        <p:nvSpPr>
          <p:cNvPr id="35" name="Google Shape;35;p18"/>
          <p:cNvSpPr/>
          <p:nvPr/>
        </p:nvSpPr>
        <p:spPr>
          <a:xfrm>
            <a:off x="6098405" y="0"/>
            <a:ext cx="6093595" cy="5964873"/>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18"/>
          <p:cNvSpPr txBox="1"/>
          <p:nvPr/>
        </p:nvSpPr>
        <p:spPr>
          <a:xfrm>
            <a:off x="7558934" y="2514226"/>
            <a:ext cx="33927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Open Sans"/>
                <a:cs typeface="Calibri" panose="020F0502020204030204" pitchFamily="34" charset="0"/>
                <a:sym typeface="Open Sans"/>
              </a:rPr>
              <a:t>HALF PAGE IMAGE SIZE EXAMPLE</a:t>
            </a:r>
            <a:endParaRPr>
              <a:latin typeface="Calibri Light" panose="020F0302020204030204" pitchFamily="34" charset="0"/>
              <a:cs typeface="Calibri Light" panose="020F0302020204030204" pitchFamily="34" charset="0"/>
            </a:endParaRPr>
          </a:p>
        </p:txBody>
      </p:sp>
      <p:sp>
        <p:nvSpPr>
          <p:cNvPr id="37" name="Google Shape;37;p18"/>
          <p:cNvSpPr txBox="1">
            <a:spLocks noGrp="1"/>
          </p:cNvSpPr>
          <p:nvPr>
            <p:ph type="ctrTitle"/>
          </p:nvPr>
        </p:nvSpPr>
        <p:spPr>
          <a:xfrm>
            <a:off x="260041" y="548731"/>
            <a:ext cx="5139795" cy="7295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 name="Google Shape;38;p18"/>
          <p:cNvSpPr txBox="1">
            <a:spLocks noGrp="1"/>
          </p:cNvSpPr>
          <p:nvPr>
            <p:ph type="subTitle" idx="1"/>
          </p:nvPr>
        </p:nvSpPr>
        <p:spPr>
          <a:xfrm>
            <a:off x="345766" y="2000250"/>
            <a:ext cx="5752639" cy="379707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1800"/>
              <a:buChar char="•"/>
              <a:defRPr>
                <a:latin typeface="Calibri" panose="020F0502020204030204" pitchFamily="34" charset="0"/>
                <a:cs typeface="Calibri" panose="020F0502020204030204" pitchFamily="34" charset="0"/>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cxnSp>
        <p:nvCxnSpPr>
          <p:cNvPr id="3" name="Straight Connector 2">
            <a:extLst>
              <a:ext uri="{FF2B5EF4-FFF2-40B4-BE49-F238E27FC236}">
                <a16:creationId xmlns:a16="http://schemas.microsoft.com/office/drawing/2014/main" id="{4A4EF7D8-337C-DE20-02CA-D14D852A957C}"/>
              </a:ext>
            </a:extLst>
          </p:cNvPr>
          <p:cNvCxnSpPr/>
          <p:nvPr userDrawn="1"/>
        </p:nvCxnSpPr>
        <p:spPr>
          <a:xfrm>
            <a:off x="260041" y="1632985"/>
            <a:ext cx="5350184" cy="0"/>
          </a:xfrm>
          <a:prstGeom prst="line">
            <a:avLst/>
          </a:prstGeom>
          <a:ln w="28575">
            <a:solidFill>
              <a:srgbClr val="660033"/>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49B80BB-9455-08B7-8226-8A1C1DD5EAF2}"/>
              </a:ext>
            </a:extLst>
          </p:cNvPr>
          <p:cNvSpPr>
            <a:spLocks noGrp="1"/>
          </p:cNvSpPr>
          <p:nvPr>
            <p:ph type="sldNum" sz="quarter" idx="10"/>
          </p:nvPr>
        </p:nvSpPr>
        <p:spPr/>
        <p:txBody>
          <a:bodyPr/>
          <a:lstStyle/>
          <a:p>
            <a:fld id="{6EADCAE6-8511-4477-88B6-4C9890826F93}" type="slidenum">
              <a:rPr lang="en-US" smtClean="0"/>
              <a:pPr/>
              <a:t>‹#›</a:t>
            </a:fld>
            <a:endParaRPr lang="en-US"/>
          </a:p>
        </p:txBody>
      </p:sp>
    </p:spTree>
    <p:extLst>
      <p:ext uri="{BB962C8B-B14F-4D97-AF65-F5344CB8AC3E}">
        <p14:creationId xmlns:p14="http://schemas.microsoft.com/office/powerpoint/2010/main" val="26844925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20F9DE-5D07-4A89-A708-702E03CAA254}"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23464784"/>
      </p:ext>
    </p:extLst>
  </p:cSld>
  <p:clrMapOvr>
    <a:masterClrMapping/>
  </p:clrMapOvr>
  <p:transition spd="slow" advClick="0" advTm="3000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820F9DE-5D07-4A89-A708-702E03CAA254}" type="datetimeFigureOut">
              <a:rPr lang="en-US" smtClean="0"/>
              <a:t>2/14/24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1422857080"/>
      </p:ext>
    </p:extLst>
  </p:cSld>
  <p:clrMapOvr>
    <a:masterClrMapping/>
  </p:clrMapOvr>
  <p:transition spd="slow" advClick="0" advTm="3000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742950" indent="-285750">
              <a:buFont typeface="Wingdings" panose="05000000000000000000" pitchFamily="2" charset="2"/>
              <a:buChar char="Ø"/>
              <a:defRPr/>
            </a:lvl2pPr>
            <a:lvl3pPr marL="1143000" indent="-228600">
              <a:buFont typeface="Wingdings" panose="05000000000000000000" pitchFamily="2" charset="2"/>
              <a:buChar char="v"/>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20F9DE-5D07-4A89-A708-702E03CAA254}"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710740267"/>
      </p:ext>
    </p:extLst>
  </p:cSld>
  <p:clrMapOvr>
    <a:masterClrMapping/>
  </p:clrMapOvr>
  <p:transition spd="slow" advClick="0" advTm="30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C9A6D-B418-1C45-9D9C-02D66191A5D3}"/>
              </a:ext>
            </a:extLst>
          </p:cNvPr>
          <p:cNvSpPr>
            <a:spLocks noGrp="1"/>
          </p:cNvSpPr>
          <p:nvPr>
            <p:ph type="ctrTitle"/>
          </p:nvPr>
        </p:nvSpPr>
        <p:spPr>
          <a:xfrm>
            <a:off x="1524000" y="1121833"/>
            <a:ext cx="9144000" cy="2387600"/>
          </a:xfrm>
        </p:spPr>
        <p:txBody>
          <a:bodyPr anchor="b"/>
          <a:lstStyle>
            <a:lvl1pPr algn="ctr">
              <a:defRPr sz="7986"/>
            </a:lvl1pPr>
          </a:lstStyle>
          <a:p>
            <a:r>
              <a:rPr lang="en-US"/>
              <a:t>Click to edit Master title style</a:t>
            </a:r>
          </a:p>
        </p:txBody>
      </p:sp>
      <p:sp>
        <p:nvSpPr>
          <p:cNvPr id="3" name="Subtitle 2">
            <a:extLst>
              <a:ext uri="{FF2B5EF4-FFF2-40B4-BE49-F238E27FC236}">
                <a16:creationId xmlns:a16="http://schemas.microsoft.com/office/drawing/2014/main" id="{0475CA44-1CA9-404A-BE9E-0AFDCF96035F}"/>
              </a:ext>
            </a:extLst>
          </p:cNvPr>
          <p:cNvSpPr>
            <a:spLocks noGrp="1"/>
          </p:cNvSpPr>
          <p:nvPr>
            <p:ph type="subTitle" idx="1"/>
          </p:nvPr>
        </p:nvSpPr>
        <p:spPr>
          <a:xfrm>
            <a:off x="1524000" y="3602572"/>
            <a:ext cx="9144000" cy="1655233"/>
          </a:xfrm>
        </p:spPr>
        <p:txBody>
          <a:bodyPr/>
          <a:lstStyle>
            <a:lvl1pPr marL="0" indent="0" algn="ctr">
              <a:buNone/>
              <a:defRPr sz="3195"/>
            </a:lvl1pPr>
            <a:lvl2pPr marL="608458" indent="0" algn="ctr">
              <a:buNone/>
              <a:defRPr sz="2661"/>
            </a:lvl2pPr>
            <a:lvl3pPr marL="1216916" indent="0" algn="ctr">
              <a:buNone/>
              <a:defRPr sz="2396"/>
            </a:lvl3pPr>
            <a:lvl4pPr marL="1825373" indent="0" algn="ctr">
              <a:buNone/>
              <a:defRPr sz="2129"/>
            </a:lvl4pPr>
            <a:lvl5pPr marL="2433830" indent="0" algn="ctr">
              <a:buNone/>
              <a:defRPr sz="2129"/>
            </a:lvl5pPr>
            <a:lvl6pPr marL="3042289" indent="0" algn="ctr">
              <a:buNone/>
              <a:defRPr sz="2129"/>
            </a:lvl6pPr>
            <a:lvl7pPr marL="3650746" indent="0" algn="ctr">
              <a:buNone/>
              <a:defRPr sz="2129"/>
            </a:lvl7pPr>
            <a:lvl8pPr marL="4259203" indent="0" algn="ctr">
              <a:buNone/>
              <a:defRPr sz="2129"/>
            </a:lvl8pPr>
            <a:lvl9pPr marL="4867661" indent="0" algn="ctr">
              <a:buNone/>
              <a:defRPr sz="2129"/>
            </a:lvl9pPr>
          </a:lstStyle>
          <a:p>
            <a:r>
              <a:rPr lang="en-US"/>
              <a:t>Click to edit Master subtitle style</a:t>
            </a:r>
          </a:p>
        </p:txBody>
      </p:sp>
      <p:sp>
        <p:nvSpPr>
          <p:cNvPr id="8" name="Right Triangle 7">
            <a:extLst>
              <a:ext uri="{FF2B5EF4-FFF2-40B4-BE49-F238E27FC236}">
                <a16:creationId xmlns:a16="http://schemas.microsoft.com/office/drawing/2014/main" id="{DDCBF06F-E22B-3841-82C4-0F7BF3165B09}"/>
              </a:ext>
            </a:extLst>
          </p:cNvPr>
          <p:cNvSpPr/>
          <p:nvPr userDrawn="1"/>
        </p:nvSpPr>
        <p:spPr>
          <a:xfrm rot="5400000">
            <a:off x="11327380" y="599338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9" name="Right Triangle 8">
            <a:extLst>
              <a:ext uri="{FF2B5EF4-FFF2-40B4-BE49-F238E27FC236}">
                <a16:creationId xmlns:a16="http://schemas.microsoft.com/office/drawing/2014/main" id="{95C959DA-39E1-C74D-B4AD-70E7C37CBA18}"/>
              </a:ext>
            </a:extLst>
          </p:cNvPr>
          <p:cNvSpPr/>
          <p:nvPr userDrawn="1"/>
        </p:nvSpPr>
        <p:spPr>
          <a:xfrm rot="16200000">
            <a:off x="11327380" y="5993380"/>
            <a:ext cx="864621" cy="8646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Tree>
    <p:extLst>
      <p:ext uri="{BB962C8B-B14F-4D97-AF65-F5344CB8AC3E}">
        <p14:creationId xmlns:p14="http://schemas.microsoft.com/office/powerpoint/2010/main" val="2260000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136A11-83DA-5B4B-B201-ABDA6E21AEA4}"/>
              </a:ext>
            </a:extLst>
          </p:cNvPr>
          <p:cNvCxnSpPr>
            <a:cxnSpLocks/>
          </p:cNvCxnSpPr>
          <p:nvPr userDrawn="1"/>
        </p:nvCxnSpPr>
        <p:spPr>
          <a:xfrm flipV="1">
            <a:off x="0" y="6736081"/>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3C73E27-5AB1-F446-8297-5A754A82170B}"/>
              </a:ext>
            </a:extLst>
          </p:cNvPr>
          <p:cNvCxnSpPr>
            <a:cxnSpLocks/>
          </p:cNvCxnSpPr>
          <p:nvPr userDrawn="1"/>
        </p:nvCxnSpPr>
        <p:spPr>
          <a:xfrm>
            <a:off x="-8040" y="6638829"/>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ACA57B7-5188-9B46-B6A1-8C664C0DD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4F19CF-F059-AF41-9448-C353038B2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876A7C89-20B6-9C47-B52A-1D0F25FACC3F}"/>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0" name="Date Placeholder 2">
            <a:extLst>
              <a:ext uri="{FF2B5EF4-FFF2-40B4-BE49-F238E27FC236}">
                <a16:creationId xmlns:a16="http://schemas.microsoft.com/office/drawing/2014/main" id="{B38A9B8E-D2E2-3248-BA88-9FB26A771359}"/>
              </a:ext>
            </a:extLst>
          </p:cNvPr>
          <p:cNvSpPr txBox="1">
            <a:spLocks/>
          </p:cNvSpPr>
          <p:nvPr userDrawn="1"/>
        </p:nvSpPr>
        <p:spPr>
          <a:xfrm>
            <a:off x="-12425" y="6476576"/>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1" name="Footer Placeholder 3">
            <a:extLst>
              <a:ext uri="{FF2B5EF4-FFF2-40B4-BE49-F238E27FC236}">
                <a16:creationId xmlns:a16="http://schemas.microsoft.com/office/drawing/2014/main" id="{9A3520D8-A2E1-2445-8EDD-A13DC7AFEC12}"/>
              </a:ext>
            </a:extLst>
          </p:cNvPr>
          <p:cNvSpPr txBox="1">
            <a:spLocks/>
          </p:cNvSpPr>
          <p:nvPr userDrawn="1"/>
        </p:nvSpPr>
        <p:spPr>
          <a:xfrm>
            <a:off x="4174699" y="6476267"/>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dirty="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18" name="Slide Number Placeholder 4">
            <a:extLst>
              <a:ext uri="{FF2B5EF4-FFF2-40B4-BE49-F238E27FC236}">
                <a16:creationId xmlns:a16="http://schemas.microsoft.com/office/drawing/2014/main" id="{2F835CEF-7263-8044-887D-1A087F1B6E91}"/>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cxnSp>
        <p:nvCxnSpPr>
          <p:cNvPr id="21" name="Straight Connector 20">
            <a:extLst>
              <a:ext uri="{FF2B5EF4-FFF2-40B4-BE49-F238E27FC236}">
                <a16:creationId xmlns:a16="http://schemas.microsoft.com/office/drawing/2014/main" id="{873C86F7-AC04-0846-A04B-891025DE5DBE}"/>
              </a:ext>
            </a:extLst>
          </p:cNvPr>
          <p:cNvCxnSpPr>
            <a:cxnSpLocks/>
          </p:cNvCxnSpPr>
          <p:nvPr userDrawn="1"/>
        </p:nvCxnSpPr>
        <p:spPr>
          <a:xfrm>
            <a:off x="0" y="1127760"/>
            <a:ext cx="12192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03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8218-7CFA-274A-A875-0340A87D6A18}"/>
              </a:ext>
            </a:extLst>
          </p:cNvPr>
          <p:cNvSpPr>
            <a:spLocks noGrp="1"/>
          </p:cNvSpPr>
          <p:nvPr>
            <p:ph type="title"/>
          </p:nvPr>
        </p:nvSpPr>
        <p:spPr>
          <a:xfrm>
            <a:off x="831851" y="1710268"/>
            <a:ext cx="10515600" cy="2853267"/>
          </a:xfrm>
        </p:spPr>
        <p:txBody>
          <a:bodyPr anchor="b"/>
          <a:lstStyle>
            <a:lvl1pPr>
              <a:defRPr sz="7986"/>
            </a:lvl1pPr>
          </a:lstStyle>
          <a:p>
            <a:r>
              <a:rPr lang="en-US"/>
              <a:t>Click to edit Master title style</a:t>
            </a:r>
          </a:p>
        </p:txBody>
      </p:sp>
      <p:sp>
        <p:nvSpPr>
          <p:cNvPr id="3" name="Text Placeholder 2">
            <a:extLst>
              <a:ext uri="{FF2B5EF4-FFF2-40B4-BE49-F238E27FC236}">
                <a16:creationId xmlns:a16="http://schemas.microsoft.com/office/drawing/2014/main" id="{1A499268-FDBD-9B4E-94A7-E35B0463BA81}"/>
              </a:ext>
            </a:extLst>
          </p:cNvPr>
          <p:cNvSpPr>
            <a:spLocks noGrp="1"/>
          </p:cNvSpPr>
          <p:nvPr>
            <p:ph type="body" idx="1"/>
          </p:nvPr>
        </p:nvSpPr>
        <p:spPr>
          <a:xfrm>
            <a:off x="831851" y="4588936"/>
            <a:ext cx="10515600" cy="1500717"/>
          </a:xfrm>
        </p:spPr>
        <p:txBody>
          <a:bodyPr/>
          <a:lstStyle>
            <a:lvl1pPr marL="0" indent="0">
              <a:buNone/>
              <a:defRPr sz="3195">
                <a:solidFill>
                  <a:schemeClr val="tx1">
                    <a:tint val="75000"/>
                  </a:schemeClr>
                </a:solidFill>
              </a:defRPr>
            </a:lvl1pPr>
            <a:lvl2pPr marL="608458" indent="0">
              <a:buNone/>
              <a:defRPr sz="2661">
                <a:solidFill>
                  <a:schemeClr val="tx1">
                    <a:tint val="75000"/>
                  </a:schemeClr>
                </a:solidFill>
              </a:defRPr>
            </a:lvl2pPr>
            <a:lvl3pPr marL="1216916" indent="0">
              <a:buNone/>
              <a:defRPr sz="2396">
                <a:solidFill>
                  <a:schemeClr val="tx1">
                    <a:tint val="75000"/>
                  </a:schemeClr>
                </a:solidFill>
              </a:defRPr>
            </a:lvl3pPr>
            <a:lvl4pPr marL="1825373" indent="0">
              <a:buNone/>
              <a:defRPr sz="2129">
                <a:solidFill>
                  <a:schemeClr val="tx1">
                    <a:tint val="75000"/>
                  </a:schemeClr>
                </a:solidFill>
              </a:defRPr>
            </a:lvl4pPr>
            <a:lvl5pPr marL="2433830" indent="0">
              <a:buNone/>
              <a:defRPr sz="2129">
                <a:solidFill>
                  <a:schemeClr val="tx1">
                    <a:tint val="75000"/>
                  </a:schemeClr>
                </a:solidFill>
              </a:defRPr>
            </a:lvl5pPr>
            <a:lvl6pPr marL="3042289" indent="0">
              <a:buNone/>
              <a:defRPr sz="2129">
                <a:solidFill>
                  <a:schemeClr val="tx1">
                    <a:tint val="75000"/>
                  </a:schemeClr>
                </a:solidFill>
              </a:defRPr>
            </a:lvl6pPr>
            <a:lvl7pPr marL="3650746" indent="0">
              <a:buNone/>
              <a:defRPr sz="2129">
                <a:solidFill>
                  <a:schemeClr val="tx1">
                    <a:tint val="75000"/>
                  </a:schemeClr>
                </a:solidFill>
              </a:defRPr>
            </a:lvl7pPr>
            <a:lvl8pPr marL="4259203" indent="0">
              <a:buNone/>
              <a:defRPr sz="2129">
                <a:solidFill>
                  <a:schemeClr val="tx1">
                    <a:tint val="75000"/>
                  </a:schemeClr>
                </a:solidFill>
              </a:defRPr>
            </a:lvl8pPr>
            <a:lvl9pPr marL="4867661" indent="0">
              <a:buNone/>
              <a:defRPr sz="2129">
                <a:solidFill>
                  <a:schemeClr val="tx1">
                    <a:tint val="75000"/>
                  </a:schemeClr>
                </a:solidFill>
              </a:defRPr>
            </a:lvl9pPr>
          </a:lstStyle>
          <a:p>
            <a:pPr lvl="0"/>
            <a:r>
              <a:rPr lang="en-US"/>
              <a:t>Click to edit Master text styles</a:t>
            </a:r>
          </a:p>
        </p:txBody>
      </p:sp>
      <p:sp>
        <p:nvSpPr>
          <p:cNvPr id="7" name="Right Triangle 6">
            <a:extLst>
              <a:ext uri="{FF2B5EF4-FFF2-40B4-BE49-F238E27FC236}">
                <a16:creationId xmlns:a16="http://schemas.microsoft.com/office/drawing/2014/main" id="{227C01F0-CF9E-1A4A-9F5C-BCE28DA799E3}"/>
              </a:ext>
            </a:extLst>
          </p:cNvPr>
          <p:cNvSpPr/>
          <p:nvPr userDrawn="1"/>
        </p:nvSpPr>
        <p:spPr>
          <a:xfrm rot="5400000">
            <a:off x="11327380" y="599338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ight Triangle 7">
            <a:extLst>
              <a:ext uri="{FF2B5EF4-FFF2-40B4-BE49-F238E27FC236}">
                <a16:creationId xmlns:a16="http://schemas.microsoft.com/office/drawing/2014/main" id="{08DC2136-B240-F148-989D-DE3CCC41ACC3}"/>
              </a:ext>
            </a:extLst>
          </p:cNvPr>
          <p:cNvSpPr/>
          <p:nvPr userDrawn="1"/>
        </p:nvSpPr>
        <p:spPr>
          <a:xfrm rot="16200000">
            <a:off x="11327380" y="5993380"/>
            <a:ext cx="864621" cy="8646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Slide Number Placeholder 4">
            <a:extLst>
              <a:ext uri="{FF2B5EF4-FFF2-40B4-BE49-F238E27FC236}">
                <a16:creationId xmlns:a16="http://schemas.microsoft.com/office/drawing/2014/main" id="{23834D16-0FD8-C741-9A2E-D14AFD427F15}"/>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10" name="Date Placeholder 2">
            <a:extLst>
              <a:ext uri="{FF2B5EF4-FFF2-40B4-BE49-F238E27FC236}">
                <a16:creationId xmlns:a16="http://schemas.microsoft.com/office/drawing/2014/main" id="{C5B8CC37-DEFD-C940-8E2D-1EB6E2BE10AD}"/>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1" name="Footer Placeholder 3">
            <a:extLst>
              <a:ext uri="{FF2B5EF4-FFF2-40B4-BE49-F238E27FC236}">
                <a16:creationId xmlns:a16="http://schemas.microsoft.com/office/drawing/2014/main" id="{37F476A7-39AA-494B-9889-A9FC66EA147E}"/>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647658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E6B8B79-D39A-D341-A044-1E305BD1C3BE}"/>
              </a:ext>
            </a:extLst>
          </p:cNvPr>
          <p:cNvCxnSpPr>
            <a:cxnSpLocks/>
          </p:cNvCxnSpPr>
          <p:nvPr userDrawn="1"/>
        </p:nvCxnSpPr>
        <p:spPr>
          <a:xfrm flipV="1">
            <a:off x="0" y="6736081"/>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CF50FDA-C7A5-ED40-8DB6-9BB69E133C84}"/>
              </a:ext>
            </a:extLst>
          </p:cNvPr>
          <p:cNvCxnSpPr>
            <a:cxnSpLocks/>
          </p:cNvCxnSpPr>
          <p:nvPr userDrawn="1"/>
        </p:nvCxnSpPr>
        <p:spPr>
          <a:xfrm>
            <a:off x="-8040" y="6638829"/>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37713FF-9BF5-6F49-A849-078DE3095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17592-37B6-1842-801C-62173BD4EE69}"/>
              </a:ext>
            </a:extLst>
          </p:cNvPr>
          <p:cNvSpPr>
            <a:spLocks noGrp="1"/>
          </p:cNvSpPr>
          <p:nvPr>
            <p:ph sz="half" idx="1"/>
          </p:nvPr>
        </p:nvSpPr>
        <p:spPr>
          <a:xfrm>
            <a:off x="838200" y="1826687"/>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3AC400-4EF2-D441-97F2-E6CCA724DBAB}"/>
              </a:ext>
            </a:extLst>
          </p:cNvPr>
          <p:cNvSpPr>
            <a:spLocks noGrp="1"/>
          </p:cNvSpPr>
          <p:nvPr>
            <p:ph sz="half" idx="2"/>
          </p:nvPr>
        </p:nvSpPr>
        <p:spPr>
          <a:xfrm>
            <a:off x="6197600" y="1826687"/>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ight Triangle 7">
            <a:extLst>
              <a:ext uri="{FF2B5EF4-FFF2-40B4-BE49-F238E27FC236}">
                <a16:creationId xmlns:a16="http://schemas.microsoft.com/office/drawing/2014/main" id="{759AA0DC-B977-7C49-ABA9-1EA82ED973C9}"/>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Slide Number Placeholder 4">
            <a:extLst>
              <a:ext uri="{FF2B5EF4-FFF2-40B4-BE49-F238E27FC236}">
                <a16:creationId xmlns:a16="http://schemas.microsoft.com/office/drawing/2014/main" id="{A30C2C19-AB79-2D45-99CB-BC1F387B8BCE}"/>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10" name="Date Placeholder 2">
            <a:extLst>
              <a:ext uri="{FF2B5EF4-FFF2-40B4-BE49-F238E27FC236}">
                <a16:creationId xmlns:a16="http://schemas.microsoft.com/office/drawing/2014/main" id="{ABBC26FF-7611-7443-8D46-7E1ABD5E1B3F}"/>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1" name="Footer Placeholder 3">
            <a:extLst>
              <a:ext uri="{FF2B5EF4-FFF2-40B4-BE49-F238E27FC236}">
                <a16:creationId xmlns:a16="http://schemas.microsoft.com/office/drawing/2014/main" id="{D69200F6-7D0F-8049-9630-B49797858C41}"/>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cxnSp>
        <p:nvCxnSpPr>
          <p:cNvPr id="12" name="Straight Connector 11">
            <a:extLst>
              <a:ext uri="{FF2B5EF4-FFF2-40B4-BE49-F238E27FC236}">
                <a16:creationId xmlns:a16="http://schemas.microsoft.com/office/drawing/2014/main" id="{B361DBFA-E441-8C41-8DD9-640A6B4F4CAD}"/>
              </a:ext>
            </a:extLst>
          </p:cNvPr>
          <p:cNvCxnSpPr>
            <a:cxnSpLocks/>
          </p:cNvCxnSpPr>
          <p:nvPr userDrawn="1"/>
        </p:nvCxnSpPr>
        <p:spPr>
          <a:xfrm>
            <a:off x="0" y="1127760"/>
            <a:ext cx="12192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3012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53D6C6D-ED87-FB44-AB71-C34BB52626C5}"/>
              </a:ext>
            </a:extLst>
          </p:cNvPr>
          <p:cNvCxnSpPr>
            <a:cxnSpLocks/>
          </p:cNvCxnSpPr>
          <p:nvPr userDrawn="1"/>
        </p:nvCxnSpPr>
        <p:spPr>
          <a:xfrm flipV="1">
            <a:off x="0" y="6736081"/>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6E8E41F-E5B3-F84F-9F34-DEB600B5D8D0}"/>
              </a:ext>
            </a:extLst>
          </p:cNvPr>
          <p:cNvCxnSpPr>
            <a:cxnSpLocks/>
          </p:cNvCxnSpPr>
          <p:nvPr userDrawn="1"/>
        </p:nvCxnSpPr>
        <p:spPr>
          <a:xfrm>
            <a:off x="-8040" y="6638829"/>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2A0CA88-C470-2649-A9CE-90DEAE6622E3}"/>
              </a:ext>
            </a:extLst>
          </p:cNvPr>
          <p:cNvSpPr>
            <a:spLocks noGrp="1"/>
          </p:cNvSpPr>
          <p:nvPr>
            <p:ph type="title"/>
          </p:nvPr>
        </p:nvSpPr>
        <p:spPr>
          <a:xfrm>
            <a:off x="840317" y="366189"/>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5CA462-DEFF-CD42-BB5B-A1EBA77EAE99}"/>
              </a:ext>
            </a:extLst>
          </p:cNvPr>
          <p:cNvSpPr>
            <a:spLocks noGrp="1"/>
          </p:cNvSpPr>
          <p:nvPr>
            <p:ph type="body" idx="1"/>
          </p:nvPr>
        </p:nvSpPr>
        <p:spPr>
          <a:xfrm>
            <a:off x="840322" y="1680635"/>
            <a:ext cx="5158316" cy="825500"/>
          </a:xfrm>
        </p:spPr>
        <p:txBody>
          <a:bodyPr anchor="b"/>
          <a:lstStyle>
            <a:lvl1pPr marL="0" indent="0">
              <a:buNone/>
              <a:defRPr sz="3195" b="1"/>
            </a:lvl1pPr>
            <a:lvl2pPr marL="608458" indent="0">
              <a:buNone/>
              <a:defRPr sz="2661" b="1"/>
            </a:lvl2pPr>
            <a:lvl3pPr marL="1216916" indent="0">
              <a:buNone/>
              <a:defRPr sz="2396" b="1"/>
            </a:lvl3pPr>
            <a:lvl4pPr marL="1825373" indent="0">
              <a:buNone/>
              <a:defRPr sz="2129" b="1"/>
            </a:lvl4pPr>
            <a:lvl5pPr marL="2433830" indent="0">
              <a:buNone/>
              <a:defRPr sz="2129" b="1"/>
            </a:lvl5pPr>
            <a:lvl6pPr marL="3042289" indent="0">
              <a:buNone/>
              <a:defRPr sz="2129" b="1"/>
            </a:lvl6pPr>
            <a:lvl7pPr marL="3650746" indent="0">
              <a:buNone/>
              <a:defRPr sz="2129" b="1"/>
            </a:lvl7pPr>
            <a:lvl8pPr marL="4259203" indent="0">
              <a:buNone/>
              <a:defRPr sz="2129" b="1"/>
            </a:lvl8pPr>
            <a:lvl9pPr marL="4867661" indent="0">
              <a:buNone/>
              <a:defRPr sz="2129" b="1"/>
            </a:lvl9pPr>
          </a:lstStyle>
          <a:p>
            <a:pPr lvl="0"/>
            <a:r>
              <a:rPr lang="en-US"/>
              <a:t>Click to edit Master text styles</a:t>
            </a:r>
          </a:p>
        </p:txBody>
      </p:sp>
      <p:sp>
        <p:nvSpPr>
          <p:cNvPr id="4" name="Content Placeholder 3">
            <a:extLst>
              <a:ext uri="{FF2B5EF4-FFF2-40B4-BE49-F238E27FC236}">
                <a16:creationId xmlns:a16="http://schemas.microsoft.com/office/drawing/2014/main" id="{3D40ACF3-E5A2-CE47-845E-FAF55EC69FC7}"/>
              </a:ext>
            </a:extLst>
          </p:cNvPr>
          <p:cNvSpPr>
            <a:spLocks noGrp="1"/>
          </p:cNvSpPr>
          <p:nvPr>
            <p:ph sz="half" idx="2"/>
          </p:nvPr>
        </p:nvSpPr>
        <p:spPr>
          <a:xfrm>
            <a:off x="840322"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F4750-18D4-174F-AD2F-5C7EF9E88BC1}"/>
              </a:ext>
            </a:extLst>
          </p:cNvPr>
          <p:cNvSpPr>
            <a:spLocks noGrp="1"/>
          </p:cNvSpPr>
          <p:nvPr>
            <p:ph type="body" sz="quarter" idx="3"/>
          </p:nvPr>
        </p:nvSpPr>
        <p:spPr>
          <a:xfrm>
            <a:off x="6172200" y="1680635"/>
            <a:ext cx="5183717" cy="825500"/>
          </a:xfrm>
        </p:spPr>
        <p:txBody>
          <a:bodyPr anchor="b"/>
          <a:lstStyle>
            <a:lvl1pPr marL="0" indent="0">
              <a:buNone/>
              <a:defRPr sz="3195" b="1"/>
            </a:lvl1pPr>
            <a:lvl2pPr marL="608458" indent="0">
              <a:buNone/>
              <a:defRPr sz="2661" b="1"/>
            </a:lvl2pPr>
            <a:lvl3pPr marL="1216916" indent="0">
              <a:buNone/>
              <a:defRPr sz="2396" b="1"/>
            </a:lvl3pPr>
            <a:lvl4pPr marL="1825373" indent="0">
              <a:buNone/>
              <a:defRPr sz="2129" b="1"/>
            </a:lvl4pPr>
            <a:lvl5pPr marL="2433830" indent="0">
              <a:buNone/>
              <a:defRPr sz="2129" b="1"/>
            </a:lvl5pPr>
            <a:lvl6pPr marL="3042289" indent="0">
              <a:buNone/>
              <a:defRPr sz="2129" b="1"/>
            </a:lvl6pPr>
            <a:lvl7pPr marL="3650746" indent="0">
              <a:buNone/>
              <a:defRPr sz="2129" b="1"/>
            </a:lvl7pPr>
            <a:lvl8pPr marL="4259203" indent="0">
              <a:buNone/>
              <a:defRPr sz="2129" b="1"/>
            </a:lvl8pPr>
            <a:lvl9pPr marL="4867661" indent="0">
              <a:buNone/>
              <a:defRPr sz="2129" b="1"/>
            </a:lvl9pPr>
          </a:lstStyle>
          <a:p>
            <a:pPr lvl="0"/>
            <a:r>
              <a:rPr lang="en-US"/>
              <a:t>Click to edit Master text styles</a:t>
            </a:r>
          </a:p>
        </p:txBody>
      </p:sp>
      <p:sp>
        <p:nvSpPr>
          <p:cNvPr id="6" name="Content Placeholder 5">
            <a:extLst>
              <a:ext uri="{FF2B5EF4-FFF2-40B4-BE49-F238E27FC236}">
                <a16:creationId xmlns:a16="http://schemas.microsoft.com/office/drawing/2014/main" id="{28C5F27C-ECCA-7345-A0B8-1CA28B9F83A9}"/>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ight Triangle 9">
            <a:extLst>
              <a:ext uri="{FF2B5EF4-FFF2-40B4-BE49-F238E27FC236}">
                <a16:creationId xmlns:a16="http://schemas.microsoft.com/office/drawing/2014/main" id="{138B9D77-BC59-A448-A56F-52778586D0A1}"/>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Slide Number Placeholder 4">
            <a:extLst>
              <a:ext uri="{FF2B5EF4-FFF2-40B4-BE49-F238E27FC236}">
                <a16:creationId xmlns:a16="http://schemas.microsoft.com/office/drawing/2014/main" id="{0F70D26B-887C-1544-933B-6419C52A6C39}"/>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12" name="Date Placeholder 2">
            <a:extLst>
              <a:ext uri="{FF2B5EF4-FFF2-40B4-BE49-F238E27FC236}">
                <a16:creationId xmlns:a16="http://schemas.microsoft.com/office/drawing/2014/main" id="{A56F5CAD-6C16-BF43-94AE-68ED83372C9C}"/>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3" name="Footer Placeholder 3">
            <a:extLst>
              <a:ext uri="{FF2B5EF4-FFF2-40B4-BE49-F238E27FC236}">
                <a16:creationId xmlns:a16="http://schemas.microsoft.com/office/drawing/2014/main" id="{3234C759-E314-8041-A531-E92EDF7832A8}"/>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34090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B6DDCAE-EF9F-7248-92F4-8D3ED7C05792}"/>
              </a:ext>
            </a:extLst>
          </p:cNvPr>
          <p:cNvCxnSpPr>
            <a:cxnSpLocks/>
          </p:cNvCxnSpPr>
          <p:nvPr userDrawn="1"/>
        </p:nvCxnSpPr>
        <p:spPr>
          <a:xfrm flipV="1">
            <a:off x="0" y="6736081"/>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1F1F510-CFBB-F642-BDC9-73AEDEA854A0}"/>
              </a:ext>
            </a:extLst>
          </p:cNvPr>
          <p:cNvCxnSpPr>
            <a:cxnSpLocks/>
          </p:cNvCxnSpPr>
          <p:nvPr userDrawn="1"/>
        </p:nvCxnSpPr>
        <p:spPr>
          <a:xfrm>
            <a:off x="-8040" y="6638829"/>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CCCD251-68F1-9645-850F-33244D12DE6B}"/>
              </a:ext>
            </a:extLst>
          </p:cNvPr>
          <p:cNvSpPr>
            <a:spLocks noGrp="1"/>
          </p:cNvSpPr>
          <p:nvPr>
            <p:ph type="title"/>
          </p:nvPr>
        </p:nvSpPr>
        <p:spPr/>
        <p:txBody>
          <a:bodyPr/>
          <a:lstStyle/>
          <a:p>
            <a:r>
              <a:rPr lang="en-US"/>
              <a:t>Click to edit Master title style</a:t>
            </a:r>
          </a:p>
        </p:txBody>
      </p:sp>
      <p:sp>
        <p:nvSpPr>
          <p:cNvPr id="6" name="Right Triangle 5">
            <a:extLst>
              <a:ext uri="{FF2B5EF4-FFF2-40B4-BE49-F238E27FC236}">
                <a16:creationId xmlns:a16="http://schemas.microsoft.com/office/drawing/2014/main" id="{A2ABABFE-33CF-EF45-9A20-820C5607545F}"/>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Slide Number Placeholder 4">
            <a:extLst>
              <a:ext uri="{FF2B5EF4-FFF2-40B4-BE49-F238E27FC236}">
                <a16:creationId xmlns:a16="http://schemas.microsoft.com/office/drawing/2014/main" id="{87630CA8-DC43-5A44-B06B-ACEC1E8ED5CA}"/>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8" name="Date Placeholder 2">
            <a:extLst>
              <a:ext uri="{FF2B5EF4-FFF2-40B4-BE49-F238E27FC236}">
                <a16:creationId xmlns:a16="http://schemas.microsoft.com/office/drawing/2014/main" id="{1143EEF0-ADD6-9C46-855E-4D768131BA87}"/>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9" name="Footer Placeholder 3">
            <a:extLst>
              <a:ext uri="{FF2B5EF4-FFF2-40B4-BE49-F238E27FC236}">
                <a16:creationId xmlns:a16="http://schemas.microsoft.com/office/drawing/2014/main" id="{A0A5657E-C8BB-2E4C-8329-32879C150ADD}"/>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cxnSp>
        <p:nvCxnSpPr>
          <p:cNvPr id="10" name="Straight Connector 9">
            <a:extLst>
              <a:ext uri="{FF2B5EF4-FFF2-40B4-BE49-F238E27FC236}">
                <a16:creationId xmlns:a16="http://schemas.microsoft.com/office/drawing/2014/main" id="{CDB658CB-1697-5749-BE3B-21D00E370B64}"/>
              </a:ext>
            </a:extLst>
          </p:cNvPr>
          <p:cNvCxnSpPr>
            <a:cxnSpLocks/>
          </p:cNvCxnSpPr>
          <p:nvPr userDrawn="1"/>
        </p:nvCxnSpPr>
        <p:spPr>
          <a:xfrm>
            <a:off x="0" y="1127760"/>
            <a:ext cx="12192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8369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56B428F-A64F-9C4F-801E-C0FD5178CF8D}"/>
              </a:ext>
            </a:extLst>
          </p:cNvPr>
          <p:cNvCxnSpPr>
            <a:cxnSpLocks/>
          </p:cNvCxnSpPr>
          <p:nvPr userDrawn="1"/>
        </p:nvCxnSpPr>
        <p:spPr>
          <a:xfrm flipV="1">
            <a:off x="0" y="6736081"/>
            <a:ext cx="12192000" cy="14507"/>
          </a:xfrm>
          <a:prstGeom prst="line">
            <a:avLst/>
          </a:prstGeom>
          <a:ln w="2540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343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4DC68F9-3D02-3D47-9CE0-191C574C9E9F}"/>
              </a:ext>
            </a:extLst>
          </p:cNvPr>
          <p:cNvSpPr>
            <a:spLocks noGrp="1"/>
          </p:cNvSpPr>
          <p:nvPr>
            <p:ph type="title"/>
          </p:nvPr>
        </p:nvSpPr>
        <p:spPr>
          <a:xfrm>
            <a:off x="475488" y="167160"/>
            <a:ext cx="11448288" cy="889592"/>
          </a:xfrm>
        </p:spPr>
        <p:txBody>
          <a:bodyPr/>
          <a:lstStyle/>
          <a:p>
            <a:r>
              <a:rPr lang="en-US"/>
              <a:t>Click to edit Master title style</a:t>
            </a:r>
          </a:p>
        </p:txBody>
      </p:sp>
      <p:sp>
        <p:nvSpPr>
          <p:cNvPr id="11" name="Right Triangle 10">
            <a:extLst>
              <a:ext uri="{FF2B5EF4-FFF2-40B4-BE49-F238E27FC236}">
                <a16:creationId xmlns:a16="http://schemas.microsoft.com/office/drawing/2014/main" id="{9136BFE7-1972-BA4D-858B-C5DB147960A7}"/>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cxnSp>
        <p:nvCxnSpPr>
          <p:cNvPr id="12" name="Straight Connector 11">
            <a:extLst>
              <a:ext uri="{FF2B5EF4-FFF2-40B4-BE49-F238E27FC236}">
                <a16:creationId xmlns:a16="http://schemas.microsoft.com/office/drawing/2014/main" id="{7C25D935-A6C6-9E40-93D6-1683CAD1A48A}"/>
              </a:ext>
            </a:extLst>
          </p:cNvPr>
          <p:cNvCxnSpPr>
            <a:cxnSpLocks/>
          </p:cNvCxnSpPr>
          <p:nvPr userDrawn="1"/>
        </p:nvCxnSpPr>
        <p:spPr>
          <a:xfrm>
            <a:off x="0" y="1127760"/>
            <a:ext cx="12192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39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26622-3689-453A-9904-FA162A9FD482}" type="datetimeFigureOut">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64872560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C03C42-F6B6-CE43-B8C2-3FDBCC80ACF2}"/>
              </a:ext>
            </a:extLst>
          </p:cNvPr>
          <p:cNvCxnSpPr>
            <a:cxnSpLocks/>
          </p:cNvCxnSpPr>
          <p:nvPr userDrawn="1"/>
        </p:nvCxnSpPr>
        <p:spPr>
          <a:xfrm flipV="1">
            <a:off x="0" y="6736081"/>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63B3BD9-C02B-8645-ADEE-D71C5FF71340}"/>
              </a:ext>
            </a:extLst>
          </p:cNvPr>
          <p:cNvCxnSpPr>
            <a:cxnSpLocks/>
          </p:cNvCxnSpPr>
          <p:nvPr userDrawn="1"/>
        </p:nvCxnSpPr>
        <p:spPr>
          <a:xfrm>
            <a:off x="-8040" y="6638829"/>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08C73185-802C-FA4B-8D8C-AFCEB8BEC878}"/>
              </a:ext>
            </a:extLst>
          </p:cNvPr>
          <p:cNvSpPr>
            <a:spLocks noGrp="1"/>
          </p:cNvSpPr>
          <p:nvPr>
            <p:ph type="title"/>
          </p:nvPr>
        </p:nvSpPr>
        <p:spPr>
          <a:xfrm>
            <a:off x="840323" y="457203"/>
            <a:ext cx="3932767" cy="1600200"/>
          </a:xfrm>
        </p:spPr>
        <p:txBody>
          <a:bodyPr anchor="b"/>
          <a:lstStyle>
            <a:lvl1pPr>
              <a:defRPr sz="4259"/>
            </a:lvl1pPr>
          </a:lstStyle>
          <a:p>
            <a:r>
              <a:rPr lang="en-US"/>
              <a:t>Click to edit Master title style</a:t>
            </a:r>
          </a:p>
        </p:txBody>
      </p:sp>
      <p:sp>
        <p:nvSpPr>
          <p:cNvPr id="3" name="Content Placeholder 2">
            <a:extLst>
              <a:ext uri="{FF2B5EF4-FFF2-40B4-BE49-F238E27FC236}">
                <a16:creationId xmlns:a16="http://schemas.microsoft.com/office/drawing/2014/main" id="{ACD3D2C6-94AD-8146-9A0C-312774D98C8E}"/>
              </a:ext>
            </a:extLst>
          </p:cNvPr>
          <p:cNvSpPr>
            <a:spLocks noGrp="1"/>
          </p:cNvSpPr>
          <p:nvPr>
            <p:ph idx="1"/>
          </p:nvPr>
        </p:nvSpPr>
        <p:spPr>
          <a:xfrm>
            <a:off x="5183717" y="988489"/>
            <a:ext cx="6172200" cy="4872567"/>
          </a:xfrm>
        </p:spPr>
        <p:txBody>
          <a:bodyPr/>
          <a:lstStyle>
            <a:lvl1pPr>
              <a:defRPr sz="4259"/>
            </a:lvl1pPr>
            <a:lvl2pPr>
              <a:defRPr sz="3727"/>
            </a:lvl2pPr>
            <a:lvl3pPr>
              <a:defRPr sz="3195"/>
            </a:lvl3pPr>
            <a:lvl4pPr>
              <a:defRPr sz="2661"/>
            </a:lvl4pPr>
            <a:lvl5pPr>
              <a:defRPr sz="2661"/>
            </a:lvl5pPr>
            <a:lvl6pPr>
              <a:defRPr sz="2661"/>
            </a:lvl6pPr>
            <a:lvl7pPr>
              <a:defRPr sz="2661"/>
            </a:lvl7pPr>
            <a:lvl8pPr>
              <a:defRPr sz="2661"/>
            </a:lvl8pPr>
            <a:lvl9pPr>
              <a:defRPr sz="26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2D975D-7159-2744-8D6B-3C6649D07A86}"/>
              </a:ext>
            </a:extLst>
          </p:cNvPr>
          <p:cNvSpPr>
            <a:spLocks noGrp="1"/>
          </p:cNvSpPr>
          <p:nvPr>
            <p:ph type="body" sz="half" idx="2"/>
          </p:nvPr>
        </p:nvSpPr>
        <p:spPr>
          <a:xfrm>
            <a:off x="840323" y="2057402"/>
            <a:ext cx="3932767" cy="3812117"/>
          </a:xfrm>
        </p:spPr>
        <p:txBody>
          <a:bodyPr/>
          <a:lstStyle>
            <a:lvl1pPr marL="0" indent="0">
              <a:buNone/>
              <a:defRPr sz="2129"/>
            </a:lvl1pPr>
            <a:lvl2pPr marL="608458" indent="0">
              <a:buNone/>
              <a:defRPr sz="1864"/>
            </a:lvl2pPr>
            <a:lvl3pPr marL="1216916" indent="0">
              <a:buNone/>
              <a:defRPr sz="1597"/>
            </a:lvl3pPr>
            <a:lvl4pPr marL="1825373" indent="0">
              <a:buNone/>
              <a:defRPr sz="1331"/>
            </a:lvl4pPr>
            <a:lvl5pPr marL="2433830" indent="0">
              <a:buNone/>
              <a:defRPr sz="1331"/>
            </a:lvl5pPr>
            <a:lvl6pPr marL="3042289" indent="0">
              <a:buNone/>
              <a:defRPr sz="1331"/>
            </a:lvl6pPr>
            <a:lvl7pPr marL="3650746" indent="0">
              <a:buNone/>
              <a:defRPr sz="1331"/>
            </a:lvl7pPr>
            <a:lvl8pPr marL="4259203" indent="0">
              <a:buNone/>
              <a:defRPr sz="1331"/>
            </a:lvl8pPr>
            <a:lvl9pPr marL="4867661" indent="0">
              <a:buNone/>
              <a:defRPr sz="1331"/>
            </a:lvl9pPr>
          </a:lstStyle>
          <a:p>
            <a:pPr lvl="0"/>
            <a:r>
              <a:rPr lang="en-US"/>
              <a:t>Click to edit Master text styles</a:t>
            </a:r>
          </a:p>
        </p:txBody>
      </p:sp>
      <p:sp>
        <p:nvSpPr>
          <p:cNvPr id="8" name="Right Triangle 7">
            <a:extLst>
              <a:ext uri="{FF2B5EF4-FFF2-40B4-BE49-F238E27FC236}">
                <a16:creationId xmlns:a16="http://schemas.microsoft.com/office/drawing/2014/main" id="{85833D6B-F828-2D47-8215-0ED0592E1ED2}"/>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Slide Number Placeholder 4">
            <a:extLst>
              <a:ext uri="{FF2B5EF4-FFF2-40B4-BE49-F238E27FC236}">
                <a16:creationId xmlns:a16="http://schemas.microsoft.com/office/drawing/2014/main" id="{D17ABC07-B2B6-BC45-A3DE-C499A30C562F}"/>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10" name="Date Placeholder 2">
            <a:extLst>
              <a:ext uri="{FF2B5EF4-FFF2-40B4-BE49-F238E27FC236}">
                <a16:creationId xmlns:a16="http://schemas.microsoft.com/office/drawing/2014/main" id="{2ACFFBF7-3597-B34E-83A9-6246E1DEC4F1}"/>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1" name="Footer Placeholder 3">
            <a:extLst>
              <a:ext uri="{FF2B5EF4-FFF2-40B4-BE49-F238E27FC236}">
                <a16:creationId xmlns:a16="http://schemas.microsoft.com/office/drawing/2014/main" id="{D7AD7419-9F12-A149-BF99-07CBB77EBBDE}"/>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04616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45C9763-FD88-5647-96E5-B57A1BE989C8}"/>
              </a:ext>
            </a:extLst>
          </p:cNvPr>
          <p:cNvCxnSpPr>
            <a:cxnSpLocks/>
          </p:cNvCxnSpPr>
          <p:nvPr userDrawn="1"/>
        </p:nvCxnSpPr>
        <p:spPr>
          <a:xfrm flipV="1">
            <a:off x="0" y="6736081"/>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84E08E3-B3F2-0341-B678-5924CF19429C}"/>
              </a:ext>
            </a:extLst>
          </p:cNvPr>
          <p:cNvCxnSpPr>
            <a:cxnSpLocks/>
          </p:cNvCxnSpPr>
          <p:nvPr userDrawn="1"/>
        </p:nvCxnSpPr>
        <p:spPr>
          <a:xfrm>
            <a:off x="-8040" y="6638829"/>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6596469-8FE6-C347-BDDD-041B41E9BA24}"/>
              </a:ext>
            </a:extLst>
          </p:cNvPr>
          <p:cNvSpPr>
            <a:spLocks noGrp="1"/>
          </p:cNvSpPr>
          <p:nvPr>
            <p:ph type="title"/>
          </p:nvPr>
        </p:nvSpPr>
        <p:spPr>
          <a:xfrm>
            <a:off x="840323" y="457203"/>
            <a:ext cx="3932767" cy="1600200"/>
          </a:xfrm>
        </p:spPr>
        <p:txBody>
          <a:bodyPr anchor="b"/>
          <a:lstStyle>
            <a:lvl1pPr>
              <a:defRPr sz="4259"/>
            </a:lvl1pPr>
          </a:lstStyle>
          <a:p>
            <a:r>
              <a:rPr lang="en-US"/>
              <a:t>Click to edit Master title style</a:t>
            </a:r>
          </a:p>
        </p:txBody>
      </p:sp>
      <p:sp>
        <p:nvSpPr>
          <p:cNvPr id="3" name="Picture Placeholder 2">
            <a:extLst>
              <a:ext uri="{FF2B5EF4-FFF2-40B4-BE49-F238E27FC236}">
                <a16:creationId xmlns:a16="http://schemas.microsoft.com/office/drawing/2014/main" id="{98D515C3-6C96-BD48-A715-6CAAB1999008}"/>
              </a:ext>
            </a:extLst>
          </p:cNvPr>
          <p:cNvSpPr>
            <a:spLocks noGrp="1"/>
          </p:cNvSpPr>
          <p:nvPr>
            <p:ph type="pic" idx="1"/>
          </p:nvPr>
        </p:nvSpPr>
        <p:spPr>
          <a:xfrm>
            <a:off x="5183717" y="988489"/>
            <a:ext cx="6172200" cy="4872567"/>
          </a:xfrm>
        </p:spPr>
        <p:txBody>
          <a:bodyPr/>
          <a:lstStyle>
            <a:lvl1pPr marL="0" indent="0">
              <a:buNone/>
              <a:defRPr sz="4259"/>
            </a:lvl1pPr>
            <a:lvl2pPr marL="608458" indent="0">
              <a:buNone/>
              <a:defRPr sz="3727"/>
            </a:lvl2pPr>
            <a:lvl3pPr marL="1216916" indent="0">
              <a:buNone/>
              <a:defRPr sz="3195"/>
            </a:lvl3pPr>
            <a:lvl4pPr marL="1825373" indent="0">
              <a:buNone/>
              <a:defRPr sz="2661"/>
            </a:lvl4pPr>
            <a:lvl5pPr marL="2433830" indent="0">
              <a:buNone/>
              <a:defRPr sz="2661"/>
            </a:lvl5pPr>
            <a:lvl6pPr marL="3042289" indent="0">
              <a:buNone/>
              <a:defRPr sz="2661"/>
            </a:lvl6pPr>
            <a:lvl7pPr marL="3650746" indent="0">
              <a:buNone/>
              <a:defRPr sz="2661"/>
            </a:lvl7pPr>
            <a:lvl8pPr marL="4259203" indent="0">
              <a:buNone/>
              <a:defRPr sz="2661"/>
            </a:lvl8pPr>
            <a:lvl9pPr marL="4867661" indent="0">
              <a:buNone/>
              <a:defRPr sz="2661"/>
            </a:lvl9pPr>
          </a:lstStyle>
          <a:p>
            <a:endParaRPr lang="en-US"/>
          </a:p>
        </p:txBody>
      </p:sp>
      <p:sp>
        <p:nvSpPr>
          <p:cNvPr id="4" name="Text Placeholder 3">
            <a:extLst>
              <a:ext uri="{FF2B5EF4-FFF2-40B4-BE49-F238E27FC236}">
                <a16:creationId xmlns:a16="http://schemas.microsoft.com/office/drawing/2014/main" id="{5C8A52FE-124A-D049-8BD5-405EDE61FC07}"/>
              </a:ext>
            </a:extLst>
          </p:cNvPr>
          <p:cNvSpPr>
            <a:spLocks noGrp="1"/>
          </p:cNvSpPr>
          <p:nvPr>
            <p:ph type="body" sz="half" idx="2"/>
          </p:nvPr>
        </p:nvSpPr>
        <p:spPr>
          <a:xfrm>
            <a:off x="840323" y="2057402"/>
            <a:ext cx="3932767" cy="3812117"/>
          </a:xfrm>
        </p:spPr>
        <p:txBody>
          <a:bodyPr/>
          <a:lstStyle>
            <a:lvl1pPr marL="0" indent="0">
              <a:buNone/>
              <a:defRPr sz="2129"/>
            </a:lvl1pPr>
            <a:lvl2pPr marL="608458" indent="0">
              <a:buNone/>
              <a:defRPr sz="1864"/>
            </a:lvl2pPr>
            <a:lvl3pPr marL="1216916" indent="0">
              <a:buNone/>
              <a:defRPr sz="1597"/>
            </a:lvl3pPr>
            <a:lvl4pPr marL="1825373" indent="0">
              <a:buNone/>
              <a:defRPr sz="1331"/>
            </a:lvl4pPr>
            <a:lvl5pPr marL="2433830" indent="0">
              <a:buNone/>
              <a:defRPr sz="1331"/>
            </a:lvl5pPr>
            <a:lvl6pPr marL="3042289" indent="0">
              <a:buNone/>
              <a:defRPr sz="1331"/>
            </a:lvl6pPr>
            <a:lvl7pPr marL="3650746" indent="0">
              <a:buNone/>
              <a:defRPr sz="1331"/>
            </a:lvl7pPr>
            <a:lvl8pPr marL="4259203" indent="0">
              <a:buNone/>
              <a:defRPr sz="1331"/>
            </a:lvl8pPr>
            <a:lvl9pPr marL="4867661" indent="0">
              <a:buNone/>
              <a:defRPr sz="1331"/>
            </a:lvl9pPr>
          </a:lstStyle>
          <a:p>
            <a:pPr lvl="0"/>
            <a:r>
              <a:rPr lang="en-US"/>
              <a:t>Click to edit Master text styles</a:t>
            </a:r>
          </a:p>
        </p:txBody>
      </p:sp>
      <p:sp>
        <p:nvSpPr>
          <p:cNvPr id="8" name="Right Triangle 7">
            <a:extLst>
              <a:ext uri="{FF2B5EF4-FFF2-40B4-BE49-F238E27FC236}">
                <a16:creationId xmlns:a16="http://schemas.microsoft.com/office/drawing/2014/main" id="{CC929C40-CDDC-C74B-9E62-2762D8263943}"/>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Slide Number Placeholder 4">
            <a:extLst>
              <a:ext uri="{FF2B5EF4-FFF2-40B4-BE49-F238E27FC236}">
                <a16:creationId xmlns:a16="http://schemas.microsoft.com/office/drawing/2014/main" id="{DD3705B0-18A3-174E-9253-D73244AB6779}"/>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10" name="Date Placeholder 2">
            <a:extLst>
              <a:ext uri="{FF2B5EF4-FFF2-40B4-BE49-F238E27FC236}">
                <a16:creationId xmlns:a16="http://schemas.microsoft.com/office/drawing/2014/main" id="{83B15C5C-7790-B94B-97E2-48F3CD1BE31C}"/>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1" name="Footer Placeholder 3">
            <a:extLst>
              <a:ext uri="{FF2B5EF4-FFF2-40B4-BE49-F238E27FC236}">
                <a16:creationId xmlns:a16="http://schemas.microsoft.com/office/drawing/2014/main" id="{883AF937-3623-7D4B-81B1-C480A498579A}"/>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3988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A2CD89E-F86B-F44D-B556-FB158EB9CEE9}"/>
              </a:ext>
            </a:extLst>
          </p:cNvPr>
          <p:cNvCxnSpPr>
            <a:cxnSpLocks/>
          </p:cNvCxnSpPr>
          <p:nvPr userDrawn="1"/>
        </p:nvCxnSpPr>
        <p:spPr>
          <a:xfrm flipV="1">
            <a:off x="0" y="6736081"/>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60CA8BE-65B0-0E4D-8B9A-6E2AE12555D1}"/>
              </a:ext>
            </a:extLst>
          </p:cNvPr>
          <p:cNvCxnSpPr>
            <a:cxnSpLocks/>
          </p:cNvCxnSpPr>
          <p:nvPr userDrawn="1"/>
        </p:nvCxnSpPr>
        <p:spPr>
          <a:xfrm>
            <a:off x="-8040" y="6638829"/>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7BBC6D3E-2E12-284D-B160-FAF3E62FBD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45F7E4-84C5-814F-B352-E9043B6BCD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B18CDF42-0DCC-634B-9E4A-554F633CCB66}"/>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Slide Number Placeholder 4">
            <a:extLst>
              <a:ext uri="{FF2B5EF4-FFF2-40B4-BE49-F238E27FC236}">
                <a16:creationId xmlns:a16="http://schemas.microsoft.com/office/drawing/2014/main" id="{E887C0D9-3A43-614B-83E4-458732CB0248}"/>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9" name="Date Placeholder 2">
            <a:extLst>
              <a:ext uri="{FF2B5EF4-FFF2-40B4-BE49-F238E27FC236}">
                <a16:creationId xmlns:a16="http://schemas.microsoft.com/office/drawing/2014/main" id="{BD575885-6EED-9341-985B-DD8FD4C3A69F}"/>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0" name="Footer Placeholder 3">
            <a:extLst>
              <a:ext uri="{FF2B5EF4-FFF2-40B4-BE49-F238E27FC236}">
                <a16:creationId xmlns:a16="http://schemas.microsoft.com/office/drawing/2014/main" id="{6EA34D8A-C7C3-514A-A161-483BD12E864D}"/>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cxnSp>
        <p:nvCxnSpPr>
          <p:cNvPr id="11" name="Straight Connector 10">
            <a:extLst>
              <a:ext uri="{FF2B5EF4-FFF2-40B4-BE49-F238E27FC236}">
                <a16:creationId xmlns:a16="http://schemas.microsoft.com/office/drawing/2014/main" id="{DEB7D875-4295-C547-8573-BCC2D062FCF4}"/>
              </a:ext>
            </a:extLst>
          </p:cNvPr>
          <p:cNvCxnSpPr>
            <a:cxnSpLocks/>
          </p:cNvCxnSpPr>
          <p:nvPr userDrawn="1"/>
        </p:nvCxnSpPr>
        <p:spPr>
          <a:xfrm>
            <a:off x="0" y="1127760"/>
            <a:ext cx="12192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2761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26C9A-6BCE-C44E-9668-913E10F0B8B7}"/>
              </a:ext>
            </a:extLst>
          </p:cNvPr>
          <p:cNvSpPr>
            <a:spLocks noGrp="1"/>
          </p:cNvSpPr>
          <p:nvPr>
            <p:ph type="title" orient="vert"/>
          </p:nvPr>
        </p:nvSpPr>
        <p:spPr>
          <a:xfrm>
            <a:off x="8724902" y="366188"/>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EC9F-3718-2B47-BBC7-666B509C172A}"/>
              </a:ext>
            </a:extLst>
          </p:cNvPr>
          <p:cNvSpPr>
            <a:spLocks noGrp="1"/>
          </p:cNvSpPr>
          <p:nvPr>
            <p:ph type="body" orient="vert" idx="1"/>
          </p:nvPr>
        </p:nvSpPr>
        <p:spPr>
          <a:xfrm>
            <a:off x="838206" y="366188"/>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4F26D778-7009-704C-A350-3F60C4FF4C5C}"/>
              </a:ext>
            </a:extLst>
          </p:cNvPr>
          <p:cNvSpPr/>
          <p:nvPr userDrawn="1"/>
        </p:nvSpPr>
        <p:spPr>
          <a:xfrm rot="5400000">
            <a:off x="11327380" y="599338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Slide Number Placeholder 4">
            <a:extLst>
              <a:ext uri="{FF2B5EF4-FFF2-40B4-BE49-F238E27FC236}">
                <a16:creationId xmlns:a16="http://schemas.microsoft.com/office/drawing/2014/main" id="{AB46417C-21D3-BC4E-AA1C-2A0605A87121}"/>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58"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9" name="Date Placeholder 2">
            <a:extLst>
              <a:ext uri="{FF2B5EF4-FFF2-40B4-BE49-F238E27FC236}">
                <a16:creationId xmlns:a16="http://schemas.microsoft.com/office/drawing/2014/main" id="{B4566177-30D9-264F-B404-C7477AE0A526}"/>
              </a:ext>
            </a:extLst>
          </p:cNvPr>
          <p:cNvSpPr txBox="1">
            <a:spLocks/>
          </p:cNvSpPr>
          <p:nvPr userDrawn="1"/>
        </p:nvSpPr>
        <p:spPr>
          <a:xfrm>
            <a:off x="-12425" y="6476265"/>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0" name="Footer Placeholder 3">
            <a:extLst>
              <a:ext uri="{FF2B5EF4-FFF2-40B4-BE49-F238E27FC236}">
                <a16:creationId xmlns:a16="http://schemas.microsoft.com/office/drawing/2014/main" id="{661443A3-E037-F142-92F8-90ECD8D62921}"/>
              </a:ext>
            </a:extLst>
          </p:cNvPr>
          <p:cNvSpPr txBox="1">
            <a:spLocks/>
          </p:cNvSpPr>
          <p:nvPr userDrawn="1"/>
        </p:nvSpPr>
        <p:spPr>
          <a:xfrm>
            <a:off x="4174699" y="6475955"/>
            <a:ext cx="3860800" cy="36618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58"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5518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A14308A0-9836-42FE-A2BE-342A84E5549C}"/>
              </a:ext>
            </a:extLst>
          </p:cNvPr>
          <p:cNvPicPr>
            <a:picLocks noChangeAspect="1"/>
          </p:cNvPicPr>
          <p:nvPr userDrawn="1"/>
        </p:nvPicPr>
        <p:blipFill>
          <a:blip r:embed="rId2"/>
          <a:stretch>
            <a:fillRect/>
          </a:stretch>
        </p:blipFill>
        <p:spPr>
          <a:xfrm>
            <a:off x="-4356" y="0"/>
            <a:ext cx="12192000" cy="6858000"/>
          </a:xfrm>
          <a:prstGeom prst="rect">
            <a:avLst/>
          </a:prstGeom>
        </p:spPr>
      </p:pic>
      <p:pic>
        <p:nvPicPr>
          <p:cNvPr id="7" name="Picture 6" descr="A picture containing invertebrate, coelenterate, jellyfish&#10;&#10;Description automatically generated">
            <a:extLst>
              <a:ext uri="{FF2B5EF4-FFF2-40B4-BE49-F238E27FC236}">
                <a16:creationId xmlns:a16="http://schemas.microsoft.com/office/drawing/2014/main" id="{A2C07052-33AB-4126-948D-1B56D4652D3A}"/>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a:stretch/>
        </p:blipFill>
        <p:spPr>
          <a:xfrm>
            <a:off x="4356" y="0"/>
            <a:ext cx="12192000" cy="6858000"/>
          </a:xfrm>
          <a:prstGeom prst="rect">
            <a:avLst/>
          </a:prstGeom>
        </p:spPr>
      </p:pic>
      <p:pic>
        <p:nvPicPr>
          <p:cNvPr id="8" name="Picture 7">
            <a:extLst>
              <a:ext uri="{FF2B5EF4-FFF2-40B4-BE49-F238E27FC236}">
                <a16:creationId xmlns:a16="http://schemas.microsoft.com/office/drawing/2014/main" id="{CEEAB316-B536-4708-B8C4-8AEF7F32FAE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848839" y="5596012"/>
            <a:ext cx="2494327" cy="268536"/>
          </a:xfrm>
          <a:prstGeom prst="rect">
            <a:avLst/>
          </a:prstGeom>
        </p:spPr>
      </p:pic>
      <p:sp>
        <p:nvSpPr>
          <p:cNvPr id="9" name="Rectangle 8">
            <a:extLst>
              <a:ext uri="{FF2B5EF4-FFF2-40B4-BE49-F238E27FC236}">
                <a16:creationId xmlns:a16="http://schemas.microsoft.com/office/drawing/2014/main" id="{2DA11805-CBCA-4514-A246-6D58DF5D7A77}"/>
              </a:ext>
            </a:extLst>
          </p:cNvPr>
          <p:cNvSpPr/>
          <p:nvPr userDrawn="1"/>
        </p:nvSpPr>
        <p:spPr>
          <a:xfrm flipV="1">
            <a:off x="609478" y="508514"/>
            <a:ext cx="10973052" cy="5834631"/>
          </a:xfrm>
          <a:prstGeom prst="snip1Rect">
            <a:avLst>
              <a:gd name="adj" fmla="val 5239"/>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4" name="Date Placeholder 3">
            <a:extLst>
              <a:ext uri="{FF2B5EF4-FFF2-40B4-BE49-F238E27FC236}">
                <a16:creationId xmlns:a16="http://schemas.microsoft.com/office/drawing/2014/main" id="{0B0ED3FB-BDDA-41FF-B6FA-C468324AC661}"/>
              </a:ext>
            </a:extLst>
          </p:cNvPr>
          <p:cNvSpPr>
            <a:spLocks noGrp="1"/>
          </p:cNvSpPr>
          <p:nvPr>
            <p:ph type="dt" sz="half" idx="10"/>
          </p:nvPr>
        </p:nvSpPr>
        <p:spPr>
          <a:xfrm>
            <a:off x="838200" y="6356814"/>
            <a:ext cx="2743200" cy="363729"/>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103BFC4-8CE1-47D5-A026-0F7FBA2DCD6A}"/>
              </a:ext>
            </a:extLst>
          </p:cNvPr>
          <p:cNvSpPr>
            <a:spLocks noGrp="1"/>
          </p:cNvSpPr>
          <p:nvPr>
            <p:ph type="ftr" sz="quarter" idx="11"/>
          </p:nvPr>
        </p:nvSpPr>
        <p:spPr>
          <a:xfrm>
            <a:off x="4038600" y="6356814"/>
            <a:ext cx="4114800" cy="36372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731C98-115B-42FC-AE88-D190E9D8A63F}"/>
              </a:ext>
            </a:extLst>
          </p:cNvPr>
          <p:cNvSpPr>
            <a:spLocks noGrp="1"/>
          </p:cNvSpPr>
          <p:nvPr>
            <p:ph type="sldNum" sz="quarter" idx="12"/>
          </p:nvPr>
        </p:nvSpPr>
        <p:spPr>
          <a:xfrm>
            <a:off x="8610600" y="6356814"/>
            <a:ext cx="2743200" cy="363729"/>
          </a:xfrm>
          <a:prstGeom prst="rect">
            <a:avLst/>
          </a:prstGeom>
        </p:spPr>
        <p:txBody>
          <a:bodyPr/>
          <a:lstStyle/>
          <a:p>
            <a:fld id="{88D38F90-7880-4982-9E0F-2501D4B1F85F}" type="slidenum">
              <a:rPr lang="en-US" smtClean="0"/>
              <a:t>‹#›</a:t>
            </a:fld>
            <a:endParaRPr lang="en-US"/>
          </a:p>
        </p:txBody>
      </p:sp>
      <p:sp>
        <p:nvSpPr>
          <p:cNvPr id="11" name="Title 1">
            <a:extLst>
              <a:ext uri="{FF2B5EF4-FFF2-40B4-BE49-F238E27FC236}">
                <a16:creationId xmlns:a16="http://schemas.microsoft.com/office/drawing/2014/main" id="{C36C6E5B-D81F-4F69-B0C6-CD91057E192A}"/>
              </a:ext>
            </a:extLst>
          </p:cNvPr>
          <p:cNvSpPr>
            <a:spLocks noGrp="1"/>
          </p:cNvSpPr>
          <p:nvPr>
            <p:ph type="ctrTitle" hasCustomPrompt="1"/>
          </p:nvPr>
        </p:nvSpPr>
        <p:spPr>
          <a:xfrm>
            <a:off x="609603" y="3066483"/>
            <a:ext cx="10972927" cy="725036"/>
          </a:xfrm>
        </p:spPr>
        <p:txBody>
          <a:bodyPr anchor="b"/>
          <a:lstStyle>
            <a:lvl1pPr algn="ctr">
              <a:defRPr sz="3595" b="0" i="0" spc="40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6A06E359-D3D2-44E1-A789-BE3C6AD01D9F}"/>
              </a:ext>
            </a:extLst>
          </p:cNvPr>
          <p:cNvSpPr>
            <a:spLocks noGrp="1"/>
          </p:cNvSpPr>
          <p:nvPr>
            <p:ph type="subTitle" idx="1" hasCustomPrompt="1"/>
          </p:nvPr>
        </p:nvSpPr>
        <p:spPr>
          <a:xfrm>
            <a:off x="1524000" y="2483162"/>
            <a:ext cx="9144000" cy="365124"/>
          </a:xfrm>
        </p:spPr>
        <p:txBody>
          <a:bodyPr>
            <a:normAutofit/>
          </a:bodyPr>
          <a:lstStyle>
            <a:lvl1pPr marL="0" indent="0" algn="ctr">
              <a:buNone/>
              <a:defRPr sz="1464" b="0" i="0" spc="797">
                <a:solidFill>
                  <a:schemeClr val="bg1"/>
                </a:solidFill>
                <a:latin typeface="Arial" panose="020B0604020202020204" pitchFamily="34" charset="0"/>
                <a:cs typeface="Arial" panose="020B0604020202020204" pitchFamily="34" charset="0"/>
              </a:defRPr>
            </a:lvl1pPr>
            <a:lvl2pPr marL="456366" indent="0" algn="ctr">
              <a:buNone/>
              <a:defRPr sz="1997"/>
            </a:lvl2pPr>
            <a:lvl3pPr marL="912732" indent="0" algn="ctr">
              <a:buNone/>
              <a:defRPr sz="1797"/>
            </a:lvl3pPr>
            <a:lvl4pPr marL="1369098" indent="0" algn="ctr">
              <a:buNone/>
              <a:defRPr sz="1597"/>
            </a:lvl4pPr>
            <a:lvl5pPr marL="1825465" indent="0" algn="ctr">
              <a:buNone/>
              <a:defRPr sz="1597"/>
            </a:lvl5pPr>
            <a:lvl6pPr marL="2281830" indent="0" algn="ctr">
              <a:buNone/>
              <a:defRPr sz="1597"/>
            </a:lvl6pPr>
            <a:lvl7pPr marL="2738196" indent="0" algn="ctr">
              <a:buNone/>
              <a:defRPr sz="1597"/>
            </a:lvl7pPr>
            <a:lvl8pPr marL="3194563" indent="0" algn="ctr">
              <a:buNone/>
              <a:defRPr sz="1597"/>
            </a:lvl8pPr>
            <a:lvl9pPr marL="3650927" indent="0" algn="ctr">
              <a:buNone/>
              <a:defRPr sz="1597"/>
            </a:lvl9pPr>
          </a:lstStyle>
          <a:p>
            <a:pPr marL="0" indent="0" algn="ctr">
              <a:buNone/>
            </a:pPr>
            <a:r>
              <a:rPr lang="en-US" spc="797">
                <a:solidFill>
                  <a:schemeClr val="bg1"/>
                </a:solidFill>
              </a:rPr>
              <a:t>MM.DD.YYYY</a:t>
            </a:r>
          </a:p>
        </p:txBody>
      </p:sp>
      <p:sp>
        <p:nvSpPr>
          <p:cNvPr id="3" name="Text Placeholder 2">
            <a:extLst>
              <a:ext uri="{FF2B5EF4-FFF2-40B4-BE49-F238E27FC236}">
                <a16:creationId xmlns:a16="http://schemas.microsoft.com/office/drawing/2014/main" id="{D3F92E7E-FE96-2F4F-9FD6-79A391FA03FA}"/>
              </a:ext>
            </a:extLst>
          </p:cNvPr>
          <p:cNvSpPr>
            <a:spLocks noGrp="1"/>
          </p:cNvSpPr>
          <p:nvPr>
            <p:ph type="body" sz="quarter" idx="13"/>
          </p:nvPr>
        </p:nvSpPr>
        <p:spPr>
          <a:xfrm>
            <a:off x="1524005" y="4053900"/>
            <a:ext cx="9243484" cy="338353"/>
          </a:xfrm>
        </p:spPr>
        <p:txBody>
          <a:bodyPr/>
          <a:lstStyle>
            <a:lvl1pPr marL="0" indent="0" algn="ctr" defTabSz="1216976" rtl="0" eaLnBrk="1" latinLnBrk="0" hangingPunct="1">
              <a:lnSpc>
                <a:spcPct val="90000"/>
              </a:lnSpc>
              <a:spcBef>
                <a:spcPts val="1331"/>
              </a:spcBef>
              <a:buClr>
                <a:schemeClr val="accent1"/>
              </a:buClr>
              <a:buFont typeface="+mj-lt"/>
              <a:buNone/>
              <a:defRPr lang="en-US" sz="1597" b="0" i="0" kern="1200" spc="400" dirty="0" smtClean="0">
                <a:solidFill>
                  <a:schemeClr val="bg1"/>
                </a:solidFill>
                <a:latin typeface="Arial" panose="020B0604020202020204" pitchFamily="34" charset="0"/>
                <a:ea typeface="+mn-ea"/>
                <a:cs typeface="Arial" panose="020B0604020202020204" pitchFamily="34" charset="0"/>
              </a:defRPr>
            </a:lvl1pPr>
            <a:lvl2pPr algn="ctr">
              <a:buFontTx/>
              <a:buNone/>
              <a:defRPr/>
            </a:lvl2pPr>
            <a:lvl3pPr marL="1216976" indent="0" algn="ctr">
              <a:buFontTx/>
              <a:buNone/>
              <a:defRPr/>
            </a:lvl3pPr>
            <a:lvl4pPr marL="1825465" indent="0" algn="ctr">
              <a:buFontTx/>
              <a:buNone/>
              <a:defRPr/>
            </a:lvl4pPr>
            <a:lvl5pPr marL="2433952" indent="0" algn="ctr">
              <a:buFontTx/>
              <a:buNone/>
              <a:defRPr/>
            </a:lvl5pPr>
          </a:lstStyle>
          <a:p>
            <a:pPr lvl="0"/>
            <a:r>
              <a:rPr lang="en-US"/>
              <a:t>Click to edit Master text styles</a:t>
            </a:r>
          </a:p>
        </p:txBody>
      </p:sp>
    </p:spTree>
    <p:extLst>
      <p:ext uri="{BB962C8B-B14F-4D97-AF65-F5344CB8AC3E}">
        <p14:creationId xmlns:p14="http://schemas.microsoft.com/office/powerpoint/2010/main" val="1450660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_Title Slid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A14308A0-9836-42FE-A2BE-342A84E5549C}"/>
              </a:ext>
            </a:extLst>
          </p:cNvPr>
          <p:cNvPicPr>
            <a:picLocks noChangeAspect="1"/>
          </p:cNvPicPr>
          <p:nvPr userDrawn="1"/>
        </p:nvPicPr>
        <p:blipFill>
          <a:blip r:embed="rId2"/>
          <a:stretch>
            <a:fillRect/>
          </a:stretch>
        </p:blipFill>
        <p:spPr>
          <a:xfrm>
            <a:off x="-4356" y="0"/>
            <a:ext cx="12192000" cy="6858000"/>
          </a:xfrm>
          <a:prstGeom prst="rect">
            <a:avLst/>
          </a:prstGeom>
        </p:spPr>
      </p:pic>
      <p:pic>
        <p:nvPicPr>
          <p:cNvPr id="7" name="Picture 6">
            <a:extLst>
              <a:ext uri="{FF2B5EF4-FFF2-40B4-BE49-F238E27FC236}">
                <a16:creationId xmlns:a16="http://schemas.microsoft.com/office/drawing/2014/main" id="{A2C07052-33AB-4126-948D-1B56D4652D3A}"/>
              </a:ext>
            </a:extLst>
          </p:cNvPr>
          <p:cNvPicPr>
            <a:picLocks noChangeAspect="1"/>
          </p:cNvPicPr>
          <p:nvPr userDrawn="1"/>
        </p:nvPicPr>
        <p:blipFill>
          <a:blip r:embed="rId3"/>
          <a:srcRect/>
          <a:stretch/>
        </p:blipFill>
        <p:spPr>
          <a:xfrm>
            <a:off x="4356" y="3174"/>
            <a:ext cx="12192000" cy="6851655"/>
          </a:xfrm>
          <a:prstGeom prst="rect">
            <a:avLst/>
          </a:prstGeom>
        </p:spPr>
      </p:pic>
      <p:pic>
        <p:nvPicPr>
          <p:cNvPr id="8" name="Picture 7">
            <a:extLst>
              <a:ext uri="{FF2B5EF4-FFF2-40B4-BE49-F238E27FC236}">
                <a16:creationId xmlns:a16="http://schemas.microsoft.com/office/drawing/2014/main" id="{CEEAB316-B536-4708-B8C4-8AEF7F32FAE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848839" y="5596012"/>
            <a:ext cx="2494327" cy="268536"/>
          </a:xfrm>
          <a:prstGeom prst="rect">
            <a:avLst/>
          </a:prstGeom>
        </p:spPr>
      </p:pic>
      <p:sp>
        <p:nvSpPr>
          <p:cNvPr id="9" name="Rectangle 8">
            <a:extLst>
              <a:ext uri="{FF2B5EF4-FFF2-40B4-BE49-F238E27FC236}">
                <a16:creationId xmlns:a16="http://schemas.microsoft.com/office/drawing/2014/main" id="{2DA11805-CBCA-4514-A246-6D58DF5D7A77}"/>
              </a:ext>
            </a:extLst>
          </p:cNvPr>
          <p:cNvSpPr/>
          <p:nvPr userDrawn="1"/>
        </p:nvSpPr>
        <p:spPr>
          <a:xfrm flipV="1">
            <a:off x="609478" y="508514"/>
            <a:ext cx="10973052" cy="5834631"/>
          </a:xfrm>
          <a:prstGeom prst="snip1Rect">
            <a:avLst>
              <a:gd name="adj" fmla="val 5239"/>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4" name="Date Placeholder 3">
            <a:extLst>
              <a:ext uri="{FF2B5EF4-FFF2-40B4-BE49-F238E27FC236}">
                <a16:creationId xmlns:a16="http://schemas.microsoft.com/office/drawing/2014/main" id="{0B0ED3FB-BDDA-41FF-B6FA-C468324AC661}"/>
              </a:ext>
            </a:extLst>
          </p:cNvPr>
          <p:cNvSpPr>
            <a:spLocks noGrp="1"/>
          </p:cNvSpPr>
          <p:nvPr>
            <p:ph type="dt" sz="half" idx="10"/>
          </p:nvPr>
        </p:nvSpPr>
        <p:spPr>
          <a:xfrm>
            <a:off x="838200" y="6356814"/>
            <a:ext cx="2743200" cy="363729"/>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103BFC4-8CE1-47D5-A026-0F7FBA2DCD6A}"/>
              </a:ext>
            </a:extLst>
          </p:cNvPr>
          <p:cNvSpPr>
            <a:spLocks noGrp="1"/>
          </p:cNvSpPr>
          <p:nvPr>
            <p:ph type="ftr" sz="quarter" idx="11"/>
          </p:nvPr>
        </p:nvSpPr>
        <p:spPr>
          <a:xfrm>
            <a:off x="4038600" y="6356814"/>
            <a:ext cx="4114800" cy="36372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731C98-115B-42FC-AE88-D190E9D8A63F}"/>
              </a:ext>
            </a:extLst>
          </p:cNvPr>
          <p:cNvSpPr>
            <a:spLocks noGrp="1"/>
          </p:cNvSpPr>
          <p:nvPr>
            <p:ph type="sldNum" sz="quarter" idx="12"/>
          </p:nvPr>
        </p:nvSpPr>
        <p:spPr>
          <a:xfrm>
            <a:off x="8610600" y="6356814"/>
            <a:ext cx="2743200" cy="363729"/>
          </a:xfrm>
          <a:prstGeom prst="rect">
            <a:avLst/>
          </a:prstGeom>
        </p:spPr>
        <p:txBody>
          <a:bodyPr/>
          <a:lstStyle/>
          <a:p>
            <a:fld id="{88D38F90-7880-4982-9E0F-2501D4B1F85F}" type="slidenum">
              <a:rPr lang="en-US" smtClean="0"/>
              <a:t>‹#›</a:t>
            </a:fld>
            <a:endParaRPr lang="en-US"/>
          </a:p>
        </p:txBody>
      </p:sp>
      <p:sp>
        <p:nvSpPr>
          <p:cNvPr id="11" name="Title 1">
            <a:extLst>
              <a:ext uri="{FF2B5EF4-FFF2-40B4-BE49-F238E27FC236}">
                <a16:creationId xmlns:a16="http://schemas.microsoft.com/office/drawing/2014/main" id="{C36C6E5B-D81F-4F69-B0C6-CD91057E192A}"/>
              </a:ext>
            </a:extLst>
          </p:cNvPr>
          <p:cNvSpPr>
            <a:spLocks noGrp="1"/>
          </p:cNvSpPr>
          <p:nvPr>
            <p:ph type="ctrTitle" hasCustomPrompt="1"/>
          </p:nvPr>
        </p:nvSpPr>
        <p:spPr>
          <a:xfrm>
            <a:off x="609603" y="3066483"/>
            <a:ext cx="10972927" cy="725036"/>
          </a:xfrm>
        </p:spPr>
        <p:txBody>
          <a:bodyPr anchor="b"/>
          <a:lstStyle>
            <a:lvl1pPr algn="ctr">
              <a:defRPr sz="3595" b="0" i="0" spc="40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6A06E359-D3D2-44E1-A789-BE3C6AD01D9F}"/>
              </a:ext>
            </a:extLst>
          </p:cNvPr>
          <p:cNvSpPr>
            <a:spLocks noGrp="1"/>
          </p:cNvSpPr>
          <p:nvPr>
            <p:ph type="subTitle" idx="1" hasCustomPrompt="1"/>
          </p:nvPr>
        </p:nvSpPr>
        <p:spPr>
          <a:xfrm>
            <a:off x="1524000" y="2483162"/>
            <a:ext cx="9144000" cy="365124"/>
          </a:xfrm>
        </p:spPr>
        <p:txBody>
          <a:bodyPr>
            <a:normAutofit/>
          </a:bodyPr>
          <a:lstStyle>
            <a:lvl1pPr marL="0" indent="0" algn="ctr">
              <a:buNone/>
              <a:defRPr sz="1464" b="0" i="0" spc="797">
                <a:solidFill>
                  <a:schemeClr val="bg1"/>
                </a:solidFill>
                <a:latin typeface="Arial" panose="020B0604020202020204" pitchFamily="34" charset="0"/>
                <a:cs typeface="Arial" panose="020B0604020202020204" pitchFamily="34" charset="0"/>
              </a:defRPr>
            </a:lvl1pPr>
            <a:lvl2pPr marL="456366" indent="0" algn="ctr">
              <a:buNone/>
              <a:defRPr sz="1997"/>
            </a:lvl2pPr>
            <a:lvl3pPr marL="912732" indent="0" algn="ctr">
              <a:buNone/>
              <a:defRPr sz="1797"/>
            </a:lvl3pPr>
            <a:lvl4pPr marL="1369098" indent="0" algn="ctr">
              <a:buNone/>
              <a:defRPr sz="1597"/>
            </a:lvl4pPr>
            <a:lvl5pPr marL="1825465" indent="0" algn="ctr">
              <a:buNone/>
              <a:defRPr sz="1597"/>
            </a:lvl5pPr>
            <a:lvl6pPr marL="2281830" indent="0" algn="ctr">
              <a:buNone/>
              <a:defRPr sz="1597"/>
            </a:lvl6pPr>
            <a:lvl7pPr marL="2738196" indent="0" algn="ctr">
              <a:buNone/>
              <a:defRPr sz="1597"/>
            </a:lvl7pPr>
            <a:lvl8pPr marL="3194563" indent="0" algn="ctr">
              <a:buNone/>
              <a:defRPr sz="1597"/>
            </a:lvl8pPr>
            <a:lvl9pPr marL="3650927" indent="0" algn="ctr">
              <a:buNone/>
              <a:defRPr sz="1597"/>
            </a:lvl9pPr>
          </a:lstStyle>
          <a:p>
            <a:pPr marL="0" indent="0" algn="ctr">
              <a:buNone/>
            </a:pPr>
            <a:r>
              <a:rPr lang="en-US" spc="797">
                <a:solidFill>
                  <a:schemeClr val="bg1"/>
                </a:solidFill>
              </a:rPr>
              <a:t>MM.DD.YYYY</a:t>
            </a:r>
          </a:p>
        </p:txBody>
      </p:sp>
      <p:sp>
        <p:nvSpPr>
          <p:cNvPr id="14" name="Text Placeholder 2">
            <a:extLst>
              <a:ext uri="{FF2B5EF4-FFF2-40B4-BE49-F238E27FC236}">
                <a16:creationId xmlns:a16="http://schemas.microsoft.com/office/drawing/2014/main" id="{FA9D9A4A-3D0E-EF4B-A998-9168C430091F}"/>
              </a:ext>
            </a:extLst>
          </p:cNvPr>
          <p:cNvSpPr>
            <a:spLocks noGrp="1"/>
          </p:cNvSpPr>
          <p:nvPr>
            <p:ph type="body" sz="quarter" idx="13"/>
          </p:nvPr>
        </p:nvSpPr>
        <p:spPr>
          <a:xfrm>
            <a:off x="1524005" y="4053900"/>
            <a:ext cx="9243484" cy="338353"/>
          </a:xfrm>
        </p:spPr>
        <p:txBody>
          <a:bodyPr/>
          <a:lstStyle>
            <a:lvl1pPr marL="0" indent="0" algn="ctr" defTabSz="1216976" rtl="0" eaLnBrk="1" latinLnBrk="0" hangingPunct="1">
              <a:lnSpc>
                <a:spcPct val="90000"/>
              </a:lnSpc>
              <a:spcBef>
                <a:spcPts val="1331"/>
              </a:spcBef>
              <a:buClr>
                <a:schemeClr val="accent1"/>
              </a:buClr>
              <a:buFont typeface="+mj-lt"/>
              <a:buNone/>
              <a:defRPr lang="en-US" sz="1597" b="0" i="0" kern="1200" spc="400" dirty="0" smtClean="0">
                <a:solidFill>
                  <a:schemeClr val="bg1"/>
                </a:solidFill>
                <a:latin typeface="Arial" panose="020B0604020202020204" pitchFamily="34" charset="0"/>
                <a:ea typeface="+mn-ea"/>
                <a:cs typeface="Arial" panose="020B0604020202020204" pitchFamily="34" charset="0"/>
              </a:defRPr>
            </a:lvl1pPr>
            <a:lvl2pPr algn="ctr">
              <a:buFontTx/>
              <a:buNone/>
              <a:defRPr/>
            </a:lvl2pPr>
            <a:lvl3pPr marL="1216976" indent="0" algn="ctr">
              <a:buFontTx/>
              <a:buNone/>
              <a:defRPr/>
            </a:lvl3pPr>
            <a:lvl4pPr marL="1825465" indent="0" algn="ctr">
              <a:buFontTx/>
              <a:buNone/>
              <a:defRPr/>
            </a:lvl4pPr>
            <a:lvl5pPr marL="2433952" indent="0" algn="ctr">
              <a:buFontTx/>
              <a:buNone/>
              <a:defRPr/>
            </a:lvl5pPr>
          </a:lstStyle>
          <a:p>
            <a:pPr lvl="0"/>
            <a:r>
              <a:rPr lang="en-US"/>
              <a:t>Click to edit Master text styles</a:t>
            </a:r>
          </a:p>
        </p:txBody>
      </p:sp>
    </p:spTree>
    <p:extLst>
      <p:ext uri="{BB962C8B-B14F-4D97-AF65-F5344CB8AC3E}">
        <p14:creationId xmlns:p14="http://schemas.microsoft.com/office/powerpoint/2010/main" val="1275587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LT_Title Slide">
    <p:spTree>
      <p:nvGrpSpPr>
        <p:cNvPr id="1" name=""/>
        <p:cNvGrpSpPr/>
        <p:nvPr/>
      </p:nvGrpSpPr>
      <p:grpSpPr>
        <a:xfrm>
          <a:off x="0" y="0"/>
          <a:ext cx="0" cy="0"/>
          <a:chOff x="0" y="0"/>
          <a:chExt cx="0" cy="0"/>
        </a:xfrm>
      </p:grpSpPr>
      <p:pic>
        <p:nvPicPr>
          <p:cNvPr id="14" name="Picture 13" descr="A picture containing person, young, child, holding&#10;&#10;Description automatically generated">
            <a:extLst>
              <a:ext uri="{FF2B5EF4-FFF2-40B4-BE49-F238E27FC236}">
                <a16:creationId xmlns:a16="http://schemas.microsoft.com/office/drawing/2014/main" id="{CA002FA8-4B71-9F4F-A599-B87EE812DCC0}"/>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5" y="1"/>
            <a:ext cx="12191999" cy="6851655"/>
          </a:xfrm>
          <a:prstGeom prst="rect">
            <a:avLst/>
          </a:prstGeom>
          <a:gradFill>
            <a:gsLst>
              <a:gs pos="100000">
                <a:schemeClr val="tx1">
                  <a:lumMod val="60000"/>
                  <a:lumOff val="40000"/>
                </a:schemeClr>
              </a:gs>
              <a:gs pos="0">
                <a:schemeClr val="tx2"/>
              </a:gs>
            </a:gsLst>
            <a:lin ang="16200000" scaled="1"/>
          </a:gradFill>
        </p:spPr>
      </p:pic>
      <p:pic>
        <p:nvPicPr>
          <p:cNvPr id="8" name="Picture 7">
            <a:extLst>
              <a:ext uri="{FF2B5EF4-FFF2-40B4-BE49-F238E27FC236}">
                <a16:creationId xmlns:a16="http://schemas.microsoft.com/office/drawing/2014/main" id="{CEEAB316-B536-4708-B8C4-8AEF7F32FAE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48839" y="5596012"/>
            <a:ext cx="2494327" cy="268536"/>
          </a:xfrm>
          <a:prstGeom prst="rect">
            <a:avLst/>
          </a:prstGeom>
        </p:spPr>
      </p:pic>
      <p:sp>
        <p:nvSpPr>
          <p:cNvPr id="9" name="Rectangle 8">
            <a:extLst>
              <a:ext uri="{FF2B5EF4-FFF2-40B4-BE49-F238E27FC236}">
                <a16:creationId xmlns:a16="http://schemas.microsoft.com/office/drawing/2014/main" id="{2DA11805-CBCA-4514-A246-6D58DF5D7A77}"/>
              </a:ext>
            </a:extLst>
          </p:cNvPr>
          <p:cNvSpPr/>
          <p:nvPr userDrawn="1"/>
        </p:nvSpPr>
        <p:spPr>
          <a:xfrm flipV="1">
            <a:off x="609478" y="508514"/>
            <a:ext cx="10973052" cy="5834631"/>
          </a:xfrm>
          <a:prstGeom prst="snip1Rect">
            <a:avLst>
              <a:gd name="adj" fmla="val 5239"/>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4" name="Date Placeholder 3">
            <a:extLst>
              <a:ext uri="{FF2B5EF4-FFF2-40B4-BE49-F238E27FC236}">
                <a16:creationId xmlns:a16="http://schemas.microsoft.com/office/drawing/2014/main" id="{0B0ED3FB-BDDA-41FF-B6FA-C468324AC661}"/>
              </a:ext>
            </a:extLst>
          </p:cNvPr>
          <p:cNvSpPr>
            <a:spLocks noGrp="1"/>
          </p:cNvSpPr>
          <p:nvPr>
            <p:ph type="dt" sz="half" idx="10"/>
          </p:nvPr>
        </p:nvSpPr>
        <p:spPr>
          <a:xfrm>
            <a:off x="838200" y="6356814"/>
            <a:ext cx="2743200" cy="363729"/>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103BFC4-8CE1-47D5-A026-0F7FBA2DCD6A}"/>
              </a:ext>
            </a:extLst>
          </p:cNvPr>
          <p:cNvSpPr>
            <a:spLocks noGrp="1"/>
          </p:cNvSpPr>
          <p:nvPr>
            <p:ph type="ftr" sz="quarter" idx="11"/>
          </p:nvPr>
        </p:nvSpPr>
        <p:spPr>
          <a:xfrm>
            <a:off x="4038600" y="6356814"/>
            <a:ext cx="4114800" cy="36372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731C98-115B-42FC-AE88-D190E9D8A63F}"/>
              </a:ext>
            </a:extLst>
          </p:cNvPr>
          <p:cNvSpPr>
            <a:spLocks noGrp="1"/>
          </p:cNvSpPr>
          <p:nvPr>
            <p:ph type="sldNum" sz="quarter" idx="12"/>
          </p:nvPr>
        </p:nvSpPr>
        <p:spPr>
          <a:xfrm>
            <a:off x="8610600" y="6356814"/>
            <a:ext cx="2743200" cy="363729"/>
          </a:xfrm>
          <a:prstGeom prst="rect">
            <a:avLst/>
          </a:prstGeom>
        </p:spPr>
        <p:txBody>
          <a:bodyPr/>
          <a:lstStyle/>
          <a:p>
            <a:fld id="{88D38F90-7880-4982-9E0F-2501D4B1F85F}" type="slidenum">
              <a:rPr lang="en-US" smtClean="0"/>
              <a:t>‹#›</a:t>
            </a:fld>
            <a:endParaRPr lang="en-US"/>
          </a:p>
        </p:txBody>
      </p:sp>
      <p:sp>
        <p:nvSpPr>
          <p:cNvPr id="11" name="Title 1">
            <a:extLst>
              <a:ext uri="{FF2B5EF4-FFF2-40B4-BE49-F238E27FC236}">
                <a16:creationId xmlns:a16="http://schemas.microsoft.com/office/drawing/2014/main" id="{C36C6E5B-D81F-4F69-B0C6-CD91057E192A}"/>
              </a:ext>
            </a:extLst>
          </p:cNvPr>
          <p:cNvSpPr>
            <a:spLocks noGrp="1"/>
          </p:cNvSpPr>
          <p:nvPr>
            <p:ph type="ctrTitle" hasCustomPrompt="1"/>
          </p:nvPr>
        </p:nvSpPr>
        <p:spPr>
          <a:xfrm>
            <a:off x="609603" y="3066483"/>
            <a:ext cx="10972927" cy="725036"/>
          </a:xfrm>
        </p:spPr>
        <p:txBody>
          <a:bodyPr anchor="b"/>
          <a:lstStyle>
            <a:lvl1pPr algn="ctr">
              <a:defRPr sz="3595" b="0" i="0" spc="40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6A06E359-D3D2-44E1-A789-BE3C6AD01D9F}"/>
              </a:ext>
            </a:extLst>
          </p:cNvPr>
          <p:cNvSpPr>
            <a:spLocks noGrp="1"/>
          </p:cNvSpPr>
          <p:nvPr>
            <p:ph type="subTitle" idx="1" hasCustomPrompt="1"/>
          </p:nvPr>
        </p:nvSpPr>
        <p:spPr>
          <a:xfrm>
            <a:off x="1524000" y="2483162"/>
            <a:ext cx="9144000" cy="365124"/>
          </a:xfrm>
        </p:spPr>
        <p:txBody>
          <a:bodyPr>
            <a:normAutofit/>
          </a:bodyPr>
          <a:lstStyle>
            <a:lvl1pPr marL="0" indent="0" algn="ctr">
              <a:buNone/>
              <a:defRPr sz="1464" b="0" i="0" spc="797">
                <a:solidFill>
                  <a:schemeClr val="bg1"/>
                </a:solidFill>
                <a:latin typeface="Arial" panose="020B0604020202020204" pitchFamily="34" charset="0"/>
                <a:cs typeface="Arial" panose="020B0604020202020204" pitchFamily="34" charset="0"/>
              </a:defRPr>
            </a:lvl1pPr>
            <a:lvl2pPr marL="456366" indent="0" algn="ctr">
              <a:buNone/>
              <a:defRPr sz="1997"/>
            </a:lvl2pPr>
            <a:lvl3pPr marL="912732" indent="0" algn="ctr">
              <a:buNone/>
              <a:defRPr sz="1797"/>
            </a:lvl3pPr>
            <a:lvl4pPr marL="1369098" indent="0" algn="ctr">
              <a:buNone/>
              <a:defRPr sz="1597"/>
            </a:lvl4pPr>
            <a:lvl5pPr marL="1825465" indent="0" algn="ctr">
              <a:buNone/>
              <a:defRPr sz="1597"/>
            </a:lvl5pPr>
            <a:lvl6pPr marL="2281830" indent="0" algn="ctr">
              <a:buNone/>
              <a:defRPr sz="1597"/>
            </a:lvl6pPr>
            <a:lvl7pPr marL="2738196" indent="0" algn="ctr">
              <a:buNone/>
              <a:defRPr sz="1597"/>
            </a:lvl7pPr>
            <a:lvl8pPr marL="3194563" indent="0" algn="ctr">
              <a:buNone/>
              <a:defRPr sz="1597"/>
            </a:lvl8pPr>
            <a:lvl9pPr marL="3650927" indent="0" algn="ctr">
              <a:buNone/>
              <a:defRPr sz="1597"/>
            </a:lvl9pPr>
          </a:lstStyle>
          <a:p>
            <a:pPr marL="0" indent="0" algn="ctr">
              <a:buNone/>
            </a:pPr>
            <a:r>
              <a:rPr lang="en-US" spc="797">
                <a:solidFill>
                  <a:schemeClr val="bg1"/>
                </a:solidFill>
              </a:rPr>
              <a:t>MM.DD.YYYY</a:t>
            </a:r>
          </a:p>
        </p:txBody>
      </p:sp>
      <p:sp>
        <p:nvSpPr>
          <p:cNvPr id="15" name="Text Placeholder 2">
            <a:extLst>
              <a:ext uri="{FF2B5EF4-FFF2-40B4-BE49-F238E27FC236}">
                <a16:creationId xmlns:a16="http://schemas.microsoft.com/office/drawing/2014/main" id="{4718B75D-F4F8-6441-BE1F-91F450E11D43}"/>
              </a:ext>
            </a:extLst>
          </p:cNvPr>
          <p:cNvSpPr>
            <a:spLocks noGrp="1"/>
          </p:cNvSpPr>
          <p:nvPr>
            <p:ph type="body" sz="quarter" idx="13"/>
          </p:nvPr>
        </p:nvSpPr>
        <p:spPr>
          <a:xfrm>
            <a:off x="1524005" y="4053900"/>
            <a:ext cx="9243484" cy="338353"/>
          </a:xfrm>
        </p:spPr>
        <p:txBody>
          <a:bodyPr/>
          <a:lstStyle>
            <a:lvl1pPr marL="0" indent="0" algn="ctr" defTabSz="1216976" rtl="0" eaLnBrk="1" latinLnBrk="0" hangingPunct="1">
              <a:lnSpc>
                <a:spcPct val="90000"/>
              </a:lnSpc>
              <a:spcBef>
                <a:spcPts val="1331"/>
              </a:spcBef>
              <a:buClr>
                <a:schemeClr val="accent1"/>
              </a:buClr>
              <a:buFont typeface="+mj-lt"/>
              <a:buNone/>
              <a:defRPr lang="en-US" sz="1597" b="0" i="0" kern="1200" spc="400" dirty="0" smtClean="0">
                <a:solidFill>
                  <a:schemeClr val="bg1"/>
                </a:solidFill>
                <a:latin typeface="Arial" panose="020B0604020202020204" pitchFamily="34" charset="0"/>
                <a:ea typeface="+mn-ea"/>
                <a:cs typeface="Arial" panose="020B0604020202020204" pitchFamily="34" charset="0"/>
              </a:defRPr>
            </a:lvl1pPr>
            <a:lvl2pPr algn="ctr">
              <a:buFontTx/>
              <a:buNone/>
              <a:defRPr/>
            </a:lvl2pPr>
            <a:lvl3pPr marL="1216976" indent="0" algn="ctr">
              <a:buFontTx/>
              <a:buNone/>
              <a:defRPr/>
            </a:lvl3pPr>
            <a:lvl4pPr marL="1825465" indent="0" algn="ctr">
              <a:buFontTx/>
              <a:buNone/>
              <a:defRPr/>
            </a:lvl4pPr>
            <a:lvl5pPr marL="2433952" indent="0" algn="ctr">
              <a:buFontTx/>
              <a:buNone/>
              <a:defRPr/>
            </a:lvl5pPr>
          </a:lstStyle>
          <a:p>
            <a:pPr lvl="0"/>
            <a:r>
              <a:rPr lang="en-US"/>
              <a:t>Click to edit Master text styles</a:t>
            </a:r>
          </a:p>
        </p:txBody>
      </p:sp>
    </p:spTree>
    <p:extLst>
      <p:ext uri="{BB962C8B-B14F-4D97-AF65-F5344CB8AC3E}">
        <p14:creationId xmlns:p14="http://schemas.microsoft.com/office/powerpoint/2010/main" val="3282819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BD5EE1BD-AE92-4489-AD98-6BD6646166B4}"/>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a:stretch/>
        </p:blipFill>
        <p:spPr>
          <a:xfrm>
            <a:off x="0" y="132493"/>
            <a:ext cx="12192000" cy="6725507"/>
          </a:xfrm>
          <a:prstGeom prst="rect">
            <a:avLst/>
          </a:prstGeom>
        </p:spPr>
      </p:pic>
      <p:sp>
        <p:nvSpPr>
          <p:cNvPr id="8" name="Rectangle 7">
            <a:extLst>
              <a:ext uri="{FF2B5EF4-FFF2-40B4-BE49-F238E27FC236}">
                <a16:creationId xmlns:a16="http://schemas.microsoft.com/office/drawing/2014/main" id="{E0F8B99C-99BB-4EC0-B384-A3F80096F368}"/>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11" name="Title 1">
            <a:extLst>
              <a:ext uri="{FF2B5EF4-FFF2-40B4-BE49-F238E27FC236}">
                <a16:creationId xmlns:a16="http://schemas.microsoft.com/office/drawing/2014/main" id="{E6DE5F77-617A-47BA-BEF6-DBDE99B8D6A5}"/>
              </a:ext>
            </a:extLst>
          </p:cNvPr>
          <p:cNvSpPr>
            <a:spLocks noGrp="1"/>
          </p:cNvSpPr>
          <p:nvPr>
            <p:ph type="title"/>
          </p:nvPr>
        </p:nvSpPr>
        <p:spPr>
          <a:xfrm>
            <a:off x="1387846" y="830680"/>
            <a:ext cx="9416309" cy="561237"/>
          </a:xfrm>
        </p:spPr>
        <p:txBody>
          <a:bodyPr/>
          <a:lstStyle>
            <a:lvl1pPr>
              <a:defRPr sz="3195" b="1" i="0" spc="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82702503-FD41-1642-A67A-E2FEF89185AB}"/>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9" name="Picture 8">
            <a:extLst>
              <a:ext uri="{FF2B5EF4-FFF2-40B4-BE49-F238E27FC236}">
                <a16:creationId xmlns:a16="http://schemas.microsoft.com/office/drawing/2014/main" id="{60CE65D4-F3F7-FF4F-A359-B4937AA02892}"/>
              </a:ext>
            </a:extLst>
          </p:cNvPr>
          <p:cNvPicPr>
            <a:picLocks noChangeAspect="1"/>
          </p:cNvPicPr>
          <p:nvPr userDrawn="1"/>
        </p:nvPicPr>
        <p:blipFill>
          <a:blip r:embed="rId3"/>
          <a:srcRect/>
          <a:stretch/>
        </p:blipFill>
        <p:spPr>
          <a:xfrm>
            <a:off x="10750278" y="6467693"/>
            <a:ext cx="1144439" cy="137561"/>
          </a:xfrm>
          <a:prstGeom prst="rect">
            <a:avLst/>
          </a:prstGeom>
        </p:spPr>
      </p:pic>
      <p:sp>
        <p:nvSpPr>
          <p:cNvPr id="3" name="Text Placeholder 2">
            <a:extLst>
              <a:ext uri="{FF2B5EF4-FFF2-40B4-BE49-F238E27FC236}">
                <a16:creationId xmlns:a16="http://schemas.microsoft.com/office/drawing/2014/main" id="{8D38CA3D-D931-2947-A78C-F2A7CE0B07FD}"/>
              </a:ext>
            </a:extLst>
          </p:cNvPr>
          <p:cNvSpPr>
            <a:spLocks noGrp="1"/>
          </p:cNvSpPr>
          <p:nvPr>
            <p:ph type="body" sz="quarter" idx="25"/>
          </p:nvPr>
        </p:nvSpPr>
        <p:spPr>
          <a:xfrm>
            <a:off x="1388534" y="1771451"/>
            <a:ext cx="9414933" cy="4032749"/>
          </a:xfrm>
        </p:spPr>
        <p:txBody>
          <a:bodyPr/>
          <a:lstStyle>
            <a:lvl1pPr marL="456366" indent="-456366">
              <a:tabLst/>
              <a:defRPr/>
            </a:lvl1pPr>
            <a:lvl2pPr marL="997244" indent="-388756">
              <a:tabLst/>
              <a:defRPr/>
            </a:lvl2pPr>
            <a:lvl3pPr marL="1445160" indent="-306358">
              <a:tabLst/>
              <a:defRPr/>
            </a:lvl3pPr>
            <a:lvl4pPr marL="2205769" indent="-380305">
              <a:tabLst/>
              <a:defRPr/>
            </a:lvl4pPr>
            <a:lvl5pPr marL="2818483" indent="-384530">
              <a:tabLst/>
              <a:defRPr sz="159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542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 Sectio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pic>
        <p:nvPicPr>
          <p:cNvPr id="7" name="Picture 6">
            <a:extLst>
              <a:ext uri="{FF2B5EF4-FFF2-40B4-BE49-F238E27FC236}">
                <a16:creationId xmlns:a16="http://schemas.microsoft.com/office/drawing/2014/main" id="{282DC131-6124-4D50-AEB3-F0B70C3B426A}"/>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560042" y="579983"/>
            <a:ext cx="10497575"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0">
            <a:extLst>
              <a:ext uri="{FF2B5EF4-FFF2-40B4-BE49-F238E27FC236}">
                <a16:creationId xmlns:a16="http://schemas.microsoft.com/office/drawing/2014/main" id="{B57BD861-7599-4380-BFE4-DCB030FB627A}"/>
              </a:ext>
            </a:extLst>
          </p:cNvPr>
          <p:cNvSpPr>
            <a:spLocks noGrp="1"/>
          </p:cNvSpPr>
          <p:nvPr>
            <p:ph type="body" sz="quarter" idx="26"/>
          </p:nvPr>
        </p:nvSpPr>
        <p:spPr>
          <a:xfrm>
            <a:off x="560038" y="1762995"/>
            <a:ext cx="10496549" cy="364788"/>
          </a:xfrm>
        </p:spPr>
        <p:txBody>
          <a:bodyPr anchor="ctr"/>
          <a:lstStyle>
            <a:lvl1pPr marL="0" indent="0">
              <a:lnSpc>
                <a:spcPct val="120000"/>
              </a:lnSpc>
              <a:buFont typeface="Arial" panose="020B0604020202020204" pitchFamily="34" charset="0"/>
              <a:buNone/>
              <a:defRPr sz="1864" b="1" i="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sz="1331"/>
            </a:lvl5pPr>
          </a:lstStyle>
          <a:p>
            <a:pPr marL="0" lvl="0" indent="0">
              <a:buFont typeface="Arial" panose="020B0604020202020204" pitchFamily="34" charset="0"/>
              <a:buNone/>
            </a:pPr>
            <a:r>
              <a:rPr lang="en-US">
                <a:solidFill>
                  <a:schemeClr val="tx2"/>
                </a:solidFill>
                <a:latin typeface="Arial" panose="020B0604020202020204" pitchFamily="34" charset="0"/>
                <a:ea typeface="+mj-lt"/>
                <a:cs typeface="Arial" panose="020B0604020202020204" pitchFamily="34" charset="0"/>
              </a:rPr>
              <a:t>Click to edit Master text styles</a:t>
            </a:r>
          </a:p>
        </p:txBody>
      </p:sp>
      <p:sp>
        <p:nvSpPr>
          <p:cNvPr id="13" name="Text Placeholder 20">
            <a:extLst>
              <a:ext uri="{FF2B5EF4-FFF2-40B4-BE49-F238E27FC236}">
                <a16:creationId xmlns:a16="http://schemas.microsoft.com/office/drawing/2014/main" id="{B9A552E5-31DE-4713-BD36-101D0C7EFD74}"/>
              </a:ext>
            </a:extLst>
          </p:cNvPr>
          <p:cNvSpPr>
            <a:spLocks noGrp="1"/>
          </p:cNvSpPr>
          <p:nvPr>
            <p:ph type="body" sz="quarter" idx="28"/>
          </p:nvPr>
        </p:nvSpPr>
        <p:spPr>
          <a:xfrm>
            <a:off x="559158" y="3254910"/>
            <a:ext cx="10496549" cy="364788"/>
          </a:xfrm>
        </p:spPr>
        <p:txBody>
          <a:bodyPr anchor="ctr"/>
          <a:lstStyle>
            <a:lvl1pPr marL="0" indent="0">
              <a:lnSpc>
                <a:spcPct val="120000"/>
              </a:lnSpc>
              <a:buFont typeface="Arial" panose="020B0604020202020204" pitchFamily="34" charset="0"/>
              <a:buNone/>
              <a:defRPr sz="1864" b="1" i="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sz="1331"/>
            </a:lvl5pPr>
          </a:lstStyle>
          <a:p>
            <a:pPr marL="0" lvl="0" indent="0">
              <a:buFont typeface="Arial" panose="020B0604020202020204" pitchFamily="34" charset="0"/>
              <a:buNone/>
            </a:pPr>
            <a:r>
              <a:rPr lang="en-US">
                <a:solidFill>
                  <a:schemeClr val="tx2"/>
                </a:solidFill>
                <a:latin typeface="Arial" panose="020B0604020202020204" pitchFamily="34" charset="0"/>
                <a:ea typeface="+mj-lt"/>
                <a:cs typeface="Arial" panose="020B0604020202020204" pitchFamily="34" charset="0"/>
              </a:rPr>
              <a:t>Click to edit Master text styles</a:t>
            </a:r>
          </a:p>
        </p:txBody>
      </p:sp>
      <p:sp>
        <p:nvSpPr>
          <p:cNvPr id="15" name="Text Placeholder 20">
            <a:extLst>
              <a:ext uri="{FF2B5EF4-FFF2-40B4-BE49-F238E27FC236}">
                <a16:creationId xmlns:a16="http://schemas.microsoft.com/office/drawing/2014/main" id="{CD9E7618-6311-455D-9FD3-0FDFD8E80B7E}"/>
              </a:ext>
            </a:extLst>
          </p:cNvPr>
          <p:cNvSpPr>
            <a:spLocks noGrp="1"/>
          </p:cNvSpPr>
          <p:nvPr>
            <p:ph type="body" sz="quarter" idx="30"/>
          </p:nvPr>
        </p:nvSpPr>
        <p:spPr>
          <a:xfrm>
            <a:off x="558278" y="4746825"/>
            <a:ext cx="10496549" cy="364788"/>
          </a:xfrm>
        </p:spPr>
        <p:txBody>
          <a:bodyPr anchor="ctr"/>
          <a:lstStyle>
            <a:lvl1pPr marL="0" indent="0">
              <a:lnSpc>
                <a:spcPct val="120000"/>
              </a:lnSpc>
              <a:buFont typeface="Arial" panose="020B0604020202020204" pitchFamily="34" charset="0"/>
              <a:buNone/>
              <a:defRPr sz="1864" b="1" i="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sz="1331"/>
            </a:lvl5pPr>
          </a:lstStyle>
          <a:p>
            <a:pPr marL="0" lvl="0" indent="0">
              <a:buFont typeface="Arial" panose="020B0604020202020204" pitchFamily="34" charset="0"/>
              <a:buNone/>
            </a:pPr>
            <a:r>
              <a:rPr lang="en-US">
                <a:solidFill>
                  <a:schemeClr val="tx2"/>
                </a:solidFill>
                <a:latin typeface="Arial" panose="020B0604020202020204" pitchFamily="34" charset="0"/>
                <a:ea typeface="+mj-lt"/>
                <a:cs typeface="Arial" panose="020B0604020202020204" pitchFamily="34" charset="0"/>
              </a:rPr>
              <a:t>Click to edit Master text styles</a:t>
            </a:r>
          </a:p>
        </p:txBody>
      </p:sp>
      <p:sp>
        <p:nvSpPr>
          <p:cNvPr id="16" name="Text Placeholder 15">
            <a:extLst>
              <a:ext uri="{FF2B5EF4-FFF2-40B4-BE49-F238E27FC236}">
                <a16:creationId xmlns:a16="http://schemas.microsoft.com/office/drawing/2014/main" id="{810C869B-9494-48ED-A9FC-974F42FC95DE}"/>
              </a:ext>
            </a:extLst>
          </p:cNvPr>
          <p:cNvSpPr>
            <a:spLocks noGrp="1"/>
          </p:cNvSpPr>
          <p:nvPr>
            <p:ph type="body" sz="quarter" idx="31" hasCustomPrompt="1"/>
          </p:nvPr>
        </p:nvSpPr>
        <p:spPr>
          <a:xfrm>
            <a:off x="558800" y="1095245"/>
            <a:ext cx="10498667"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0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3" name="Text Placeholder 2">
            <a:extLst>
              <a:ext uri="{FF2B5EF4-FFF2-40B4-BE49-F238E27FC236}">
                <a16:creationId xmlns:a16="http://schemas.microsoft.com/office/drawing/2014/main" id="{AACFC682-90F3-7444-8B72-6975BF6B2028}"/>
              </a:ext>
            </a:extLst>
          </p:cNvPr>
          <p:cNvSpPr>
            <a:spLocks noGrp="1"/>
          </p:cNvSpPr>
          <p:nvPr>
            <p:ph type="body" sz="quarter" idx="32"/>
          </p:nvPr>
        </p:nvSpPr>
        <p:spPr>
          <a:xfrm>
            <a:off x="558278" y="5114719"/>
            <a:ext cx="10496549" cy="805703"/>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7B0B7873-7FA6-294E-B33B-9C3BEF95F1CF}"/>
              </a:ext>
            </a:extLst>
          </p:cNvPr>
          <p:cNvSpPr>
            <a:spLocks noGrp="1"/>
          </p:cNvSpPr>
          <p:nvPr>
            <p:ph type="body" sz="quarter" idx="33"/>
          </p:nvPr>
        </p:nvSpPr>
        <p:spPr>
          <a:xfrm>
            <a:off x="558278" y="3650503"/>
            <a:ext cx="10496549" cy="805703"/>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8A8958F0-7218-2649-A6C2-DBA882DE1AF3}"/>
              </a:ext>
            </a:extLst>
          </p:cNvPr>
          <p:cNvSpPr>
            <a:spLocks noGrp="1"/>
          </p:cNvSpPr>
          <p:nvPr>
            <p:ph type="body" sz="quarter" idx="34"/>
          </p:nvPr>
        </p:nvSpPr>
        <p:spPr>
          <a:xfrm>
            <a:off x="558278" y="2168315"/>
            <a:ext cx="10496549" cy="805703"/>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227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 Single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560042" y="579983"/>
            <a:ext cx="10497575"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3375918A-EDEE-1346-BED5-034B34CE6699}"/>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2" name="Text Placeholder 2">
            <a:extLst>
              <a:ext uri="{FF2B5EF4-FFF2-40B4-BE49-F238E27FC236}">
                <a16:creationId xmlns:a16="http://schemas.microsoft.com/office/drawing/2014/main" id="{901DEDE9-FB64-8C4A-BB12-CEDCB7E7BDFB}"/>
              </a:ext>
            </a:extLst>
          </p:cNvPr>
          <p:cNvSpPr>
            <a:spLocks noGrp="1"/>
          </p:cNvSpPr>
          <p:nvPr>
            <p:ph type="body" sz="quarter" idx="32"/>
          </p:nvPr>
        </p:nvSpPr>
        <p:spPr>
          <a:xfrm>
            <a:off x="558800" y="1647359"/>
            <a:ext cx="10498667" cy="4187123"/>
          </a:xfrm>
        </p:spPr>
        <p:txBody>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marL="845123" indent="-234522">
              <a:buClr>
                <a:schemeClr val="accent1"/>
              </a:buClr>
              <a:tabLst/>
              <a:defRPr sz="1464">
                <a:solidFill>
                  <a:schemeClr val="tx2"/>
                </a:solidFill>
              </a:defRPr>
            </a:lvl3pPr>
            <a:lvl4pPr marL="1221201" indent="-223958">
              <a:buClr>
                <a:schemeClr val="accent1"/>
              </a:buClr>
              <a:tabLst/>
              <a:defRPr sz="1464">
                <a:solidFill>
                  <a:schemeClr val="tx2"/>
                </a:solidFill>
              </a:defRPr>
            </a:lvl4pPr>
            <a:lvl5pPr marL="1597281" indent="-223958">
              <a:buClr>
                <a:schemeClr val="accent1"/>
              </a:buClr>
              <a:tabLst/>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2E0B7F94-FD6D-574C-812C-67D8DEFC7903}"/>
              </a:ext>
            </a:extLst>
          </p:cNvPr>
          <p:cNvSpPr>
            <a:spLocks noGrp="1"/>
          </p:cNvSpPr>
          <p:nvPr>
            <p:ph type="body" sz="quarter" idx="31" hasCustomPrompt="1"/>
          </p:nvPr>
        </p:nvSpPr>
        <p:spPr>
          <a:xfrm>
            <a:off x="558800" y="1095245"/>
            <a:ext cx="10498667"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224950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926622-3689-453A-9904-FA162A9FD482}" type="datetimeFigureOut">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327184357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3375918A-EDEE-1346-BED5-034B34CE6699}"/>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2" name="Text Placeholder 2">
            <a:extLst>
              <a:ext uri="{FF2B5EF4-FFF2-40B4-BE49-F238E27FC236}">
                <a16:creationId xmlns:a16="http://schemas.microsoft.com/office/drawing/2014/main" id="{901DEDE9-FB64-8C4A-BB12-CEDCB7E7BDFB}"/>
              </a:ext>
            </a:extLst>
          </p:cNvPr>
          <p:cNvSpPr>
            <a:spLocks noGrp="1"/>
          </p:cNvSpPr>
          <p:nvPr>
            <p:ph type="body" sz="quarter" idx="32"/>
          </p:nvPr>
        </p:nvSpPr>
        <p:spPr>
          <a:xfrm>
            <a:off x="579291" y="1420411"/>
            <a:ext cx="3416579" cy="4029959"/>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2B03D9-4AFE-3740-B40F-3EA74330BCE4}"/>
              </a:ext>
            </a:extLst>
          </p:cNvPr>
          <p:cNvSpPr>
            <a:spLocks noGrp="1"/>
          </p:cNvSpPr>
          <p:nvPr>
            <p:ph type="body" sz="quarter" idx="33"/>
          </p:nvPr>
        </p:nvSpPr>
        <p:spPr>
          <a:xfrm>
            <a:off x="4441712" y="1420411"/>
            <a:ext cx="3416579" cy="4029959"/>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D4D49B8C-C722-7C46-A42F-5E8B402D2114}"/>
              </a:ext>
            </a:extLst>
          </p:cNvPr>
          <p:cNvSpPr>
            <a:spLocks noGrp="1"/>
          </p:cNvSpPr>
          <p:nvPr>
            <p:ph type="body" sz="quarter" idx="34"/>
          </p:nvPr>
        </p:nvSpPr>
        <p:spPr>
          <a:xfrm>
            <a:off x="8304133" y="1420411"/>
            <a:ext cx="3416579" cy="4029959"/>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587432"/>
      </p:ext>
    </p:extLst>
  </p:cSld>
  <p:clrMapOvr>
    <a:masterClrMapping/>
  </p:clrMapOvr>
  <p:extLst>
    <p:ext uri="{DCECCB84-F9BA-43D5-87BE-67443E8EF086}">
      <p15:sldGuideLst xmlns:p15="http://schemas.microsoft.com/office/powerpoint/2012/main">
        <p15:guide id="1" orient="horz" pos="662">
          <p15:clr>
            <a:srgbClr val="FBAE40"/>
          </p15:clr>
        </p15:guide>
        <p15:guide id="2" pos="2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Column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3375918A-EDEE-1346-BED5-034B34CE6699}"/>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2" name="Text Placeholder 2">
            <a:extLst>
              <a:ext uri="{FF2B5EF4-FFF2-40B4-BE49-F238E27FC236}">
                <a16:creationId xmlns:a16="http://schemas.microsoft.com/office/drawing/2014/main" id="{901DEDE9-FB64-8C4A-BB12-CEDCB7E7BDFB}"/>
              </a:ext>
            </a:extLst>
          </p:cNvPr>
          <p:cNvSpPr>
            <a:spLocks noGrp="1"/>
          </p:cNvSpPr>
          <p:nvPr>
            <p:ph type="body" sz="quarter" idx="32"/>
          </p:nvPr>
        </p:nvSpPr>
        <p:spPr>
          <a:xfrm>
            <a:off x="579291" y="1420411"/>
            <a:ext cx="3416579" cy="4029959"/>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2B03D9-4AFE-3740-B40F-3EA74330BCE4}"/>
              </a:ext>
            </a:extLst>
          </p:cNvPr>
          <p:cNvSpPr>
            <a:spLocks noGrp="1"/>
          </p:cNvSpPr>
          <p:nvPr>
            <p:ph type="body" sz="quarter" idx="33"/>
          </p:nvPr>
        </p:nvSpPr>
        <p:spPr>
          <a:xfrm>
            <a:off x="4441712" y="1420411"/>
            <a:ext cx="3416579" cy="4029959"/>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D4D49B8C-C722-7C46-A42F-5E8B402D2114}"/>
              </a:ext>
            </a:extLst>
          </p:cNvPr>
          <p:cNvSpPr>
            <a:spLocks noGrp="1"/>
          </p:cNvSpPr>
          <p:nvPr>
            <p:ph type="body" sz="quarter" idx="34"/>
          </p:nvPr>
        </p:nvSpPr>
        <p:spPr>
          <a:xfrm>
            <a:off x="8304133" y="1420411"/>
            <a:ext cx="3416579" cy="4029959"/>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A38B237E-1131-9148-8076-A19E64AB8442}"/>
              </a:ext>
            </a:extLst>
          </p:cNvPr>
          <p:cNvSpPr>
            <a:spLocks noGrp="1"/>
          </p:cNvSpPr>
          <p:nvPr>
            <p:ph type="body" sz="quarter" idx="31" hasCustomPrompt="1"/>
          </p:nvPr>
        </p:nvSpPr>
        <p:spPr>
          <a:xfrm>
            <a:off x="558800" y="1032638"/>
            <a:ext cx="34370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ext Placeholder 15">
            <a:extLst>
              <a:ext uri="{FF2B5EF4-FFF2-40B4-BE49-F238E27FC236}">
                <a16:creationId xmlns:a16="http://schemas.microsoft.com/office/drawing/2014/main" id="{9A070E2E-6270-3A4C-8788-A9F325060DA8}"/>
              </a:ext>
            </a:extLst>
          </p:cNvPr>
          <p:cNvSpPr>
            <a:spLocks noGrp="1"/>
          </p:cNvSpPr>
          <p:nvPr>
            <p:ph type="body" sz="quarter" idx="35" hasCustomPrompt="1"/>
          </p:nvPr>
        </p:nvSpPr>
        <p:spPr>
          <a:xfrm>
            <a:off x="4441712" y="1032638"/>
            <a:ext cx="34370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C9563274-18B6-4F40-A184-6D1B7372AE1C}"/>
              </a:ext>
            </a:extLst>
          </p:cNvPr>
          <p:cNvSpPr>
            <a:spLocks noGrp="1"/>
          </p:cNvSpPr>
          <p:nvPr>
            <p:ph type="body" sz="quarter" idx="36" hasCustomPrompt="1"/>
          </p:nvPr>
        </p:nvSpPr>
        <p:spPr>
          <a:xfrm>
            <a:off x="8293888" y="1032638"/>
            <a:ext cx="34370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696330755"/>
      </p:ext>
    </p:extLst>
  </p:cSld>
  <p:clrMapOvr>
    <a:masterClrMapping/>
  </p:clrMapOvr>
  <p:extLst>
    <p:ext uri="{DCECCB84-F9BA-43D5-87BE-67443E8EF086}">
      <p15:sldGuideLst xmlns:p15="http://schemas.microsoft.com/office/powerpoint/2012/main">
        <p15:guide id="1" orient="horz" pos="662">
          <p15:clr>
            <a:srgbClr val="FBAE40"/>
          </p15:clr>
        </p15:guide>
        <p15:guide id="2" pos="2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3375918A-EDEE-1346-BED5-034B34CE6699}"/>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2" name="Text Placeholder 2">
            <a:extLst>
              <a:ext uri="{FF2B5EF4-FFF2-40B4-BE49-F238E27FC236}">
                <a16:creationId xmlns:a16="http://schemas.microsoft.com/office/drawing/2014/main" id="{901DEDE9-FB64-8C4A-BB12-CEDCB7E7BDFB}"/>
              </a:ext>
            </a:extLst>
          </p:cNvPr>
          <p:cNvSpPr>
            <a:spLocks noGrp="1"/>
          </p:cNvSpPr>
          <p:nvPr>
            <p:ph type="body" sz="quarter" idx="32"/>
          </p:nvPr>
        </p:nvSpPr>
        <p:spPr>
          <a:xfrm>
            <a:off x="579291" y="1416262"/>
            <a:ext cx="5363115" cy="4003401"/>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2B03D9-4AFE-3740-B40F-3EA74330BCE4}"/>
              </a:ext>
            </a:extLst>
          </p:cNvPr>
          <p:cNvSpPr>
            <a:spLocks noGrp="1"/>
          </p:cNvSpPr>
          <p:nvPr>
            <p:ph type="body" sz="quarter" idx="33"/>
          </p:nvPr>
        </p:nvSpPr>
        <p:spPr>
          <a:xfrm>
            <a:off x="6290576" y="1416262"/>
            <a:ext cx="5363115" cy="4003401"/>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939113"/>
      </p:ext>
    </p:extLst>
  </p:cSld>
  <p:clrMapOvr>
    <a:masterClrMapping/>
  </p:clrMapOvr>
  <p:extLst>
    <p:ext uri="{DCECCB84-F9BA-43D5-87BE-67443E8EF086}">
      <p15:sldGuideLst xmlns:p15="http://schemas.microsoft.com/office/powerpoint/2012/main">
        <p15:guide id="1" orient="horz" pos="662">
          <p15:clr>
            <a:srgbClr val="FBAE40"/>
          </p15:clr>
        </p15:guide>
        <p15:guide id="2" pos="2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3375918A-EDEE-1346-BED5-034B34CE6699}"/>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2" name="Text Placeholder 2">
            <a:extLst>
              <a:ext uri="{FF2B5EF4-FFF2-40B4-BE49-F238E27FC236}">
                <a16:creationId xmlns:a16="http://schemas.microsoft.com/office/drawing/2014/main" id="{901DEDE9-FB64-8C4A-BB12-CEDCB7E7BDFB}"/>
              </a:ext>
            </a:extLst>
          </p:cNvPr>
          <p:cNvSpPr>
            <a:spLocks noGrp="1"/>
          </p:cNvSpPr>
          <p:nvPr>
            <p:ph type="body" sz="quarter" idx="32"/>
          </p:nvPr>
        </p:nvSpPr>
        <p:spPr>
          <a:xfrm>
            <a:off x="579291" y="1416262"/>
            <a:ext cx="5363115" cy="4003401"/>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2B03D9-4AFE-3740-B40F-3EA74330BCE4}"/>
              </a:ext>
            </a:extLst>
          </p:cNvPr>
          <p:cNvSpPr>
            <a:spLocks noGrp="1"/>
          </p:cNvSpPr>
          <p:nvPr>
            <p:ph type="body" sz="quarter" idx="33"/>
          </p:nvPr>
        </p:nvSpPr>
        <p:spPr>
          <a:xfrm>
            <a:off x="6290576" y="1416262"/>
            <a:ext cx="5363115" cy="4003401"/>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0F2C952A-B059-8247-B40C-F721A17EB691}"/>
              </a:ext>
            </a:extLst>
          </p:cNvPr>
          <p:cNvSpPr>
            <a:spLocks noGrp="1"/>
          </p:cNvSpPr>
          <p:nvPr>
            <p:ph type="body" sz="quarter" idx="31" hasCustomPrompt="1"/>
          </p:nvPr>
        </p:nvSpPr>
        <p:spPr>
          <a:xfrm>
            <a:off x="558800" y="1033828"/>
            <a:ext cx="5383605"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ext Placeholder 15">
            <a:extLst>
              <a:ext uri="{FF2B5EF4-FFF2-40B4-BE49-F238E27FC236}">
                <a16:creationId xmlns:a16="http://schemas.microsoft.com/office/drawing/2014/main" id="{147DC68F-FE40-304F-BEB4-F6215BEDD04D}"/>
              </a:ext>
            </a:extLst>
          </p:cNvPr>
          <p:cNvSpPr>
            <a:spLocks noGrp="1"/>
          </p:cNvSpPr>
          <p:nvPr>
            <p:ph type="body" sz="quarter" idx="34" hasCustomPrompt="1"/>
          </p:nvPr>
        </p:nvSpPr>
        <p:spPr>
          <a:xfrm>
            <a:off x="6290576" y="1033828"/>
            <a:ext cx="5363115"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63161583"/>
      </p:ext>
    </p:extLst>
  </p:cSld>
  <p:clrMapOvr>
    <a:masterClrMapping/>
  </p:clrMapOvr>
  <p:extLst>
    <p:ext uri="{DCECCB84-F9BA-43D5-87BE-67443E8EF086}">
      <p15:sldGuideLst xmlns:p15="http://schemas.microsoft.com/office/powerpoint/2012/main">
        <p15:guide id="1" orient="horz" pos="662">
          <p15:clr>
            <a:srgbClr val="FBAE40"/>
          </p15:clr>
        </p15:guide>
        <p15:guide id="2" pos="2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w/ Two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560042" y="579983"/>
            <a:ext cx="10497575"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15">
            <a:extLst>
              <a:ext uri="{FF2B5EF4-FFF2-40B4-BE49-F238E27FC236}">
                <a16:creationId xmlns:a16="http://schemas.microsoft.com/office/drawing/2014/main" id="{810C869B-9494-48ED-A9FC-974F42FC95DE}"/>
              </a:ext>
            </a:extLst>
          </p:cNvPr>
          <p:cNvSpPr>
            <a:spLocks noGrp="1"/>
          </p:cNvSpPr>
          <p:nvPr>
            <p:ph type="body" sz="quarter" idx="31" hasCustomPrompt="1"/>
          </p:nvPr>
        </p:nvSpPr>
        <p:spPr>
          <a:xfrm>
            <a:off x="558800" y="1095245"/>
            <a:ext cx="10498667"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4F59B8B4-28FD-5440-B81D-89798AB12389}"/>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2" name="Text Placeholder 2">
            <a:extLst>
              <a:ext uri="{FF2B5EF4-FFF2-40B4-BE49-F238E27FC236}">
                <a16:creationId xmlns:a16="http://schemas.microsoft.com/office/drawing/2014/main" id="{A0CD840D-0BF4-0E40-902F-3B4FA34641B1}"/>
              </a:ext>
            </a:extLst>
          </p:cNvPr>
          <p:cNvSpPr>
            <a:spLocks noGrp="1"/>
          </p:cNvSpPr>
          <p:nvPr>
            <p:ph type="body" sz="quarter" idx="32"/>
          </p:nvPr>
        </p:nvSpPr>
        <p:spPr>
          <a:xfrm>
            <a:off x="558800" y="1763857"/>
            <a:ext cx="10496549" cy="4275036"/>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256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w/ Three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560042" y="579983"/>
            <a:ext cx="10497575"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15">
            <a:extLst>
              <a:ext uri="{FF2B5EF4-FFF2-40B4-BE49-F238E27FC236}">
                <a16:creationId xmlns:a16="http://schemas.microsoft.com/office/drawing/2014/main" id="{810C869B-9494-48ED-A9FC-974F42FC95DE}"/>
              </a:ext>
            </a:extLst>
          </p:cNvPr>
          <p:cNvSpPr>
            <a:spLocks noGrp="1"/>
          </p:cNvSpPr>
          <p:nvPr>
            <p:ph type="body" sz="quarter" idx="31" hasCustomPrompt="1"/>
          </p:nvPr>
        </p:nvSpPr>
        <p:spPr>
          <a:xfrm>
            <a:off x="558800" y="1095245"/>
            <a:ext cx="10498667"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AC31C9D1-7707-C84D-9D78-1055F204B043}"/>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8" name="Text Placeholder 2">
            <a:extLst>
              <a:ext uri="{FF2B5EF4-FFF2-40B4-BE49-F238E27FC236}">
                <a16:creationId xmlns:a16="http://schemas.microsoft.com/office/drawing/2014/main" id="{0719AB1F-2E4F-7A4D-8B44-F87965651B75}"/>
              </a:ext>
            </a:extLst>
          </p:cNvPr>
          <p:cNvSpPr>
            <a:spLocks noGrp="1"/>
          </p:cNvSpPr>
          <p:nvPr>
            <p:ph type="body" sz="quarter" idx="32"/>
          </p:nvPr>
        </p:nvSpPr>
        <p:spPr>
          <a:xfrm>
            <a:off x="558800" y="1763857"/>
            <a:ext cx="10496549" cy="4275036"/>
          </a:xfrm>
        </p:spPr>
        <p:txBody>
          <a:bodyPr>
            <a:normAutofit/>
          </a:bodyPr>
          <a:lstStyle>
            <a:lvl1pPr marL="0" indent="0">
              <a:buNone/>
              <a:defRPr sz="1464"/>
            </a:lvl1pPr>
            <a:lvl2pPr marL="456366" indent="-223958">
              <a:buFont typeface="Arial" panose="020B0604020202020204" pitchFamily="34" charset="0"/>
              <a:buChar char="•"/>
              <a:tabLst/>
              <a:defRPr sz="1464">
                <a:solidFill>
                  <a:schemeClr val="tx2"/>
                </a:solidFill>
              </a:defRPr>
            </a:lvl2pPr>
            <a:lvl3pPr>
              <a:defRPr sz="1464">
                <a:solidFill>
                  <a:schemeClr val="tx2"/>
                </a:solidFill>
              </a:defRPr>
            </a:lvl3pPr>
            <a:lvl4pPr>
              <a:defRPr sz="1464">
                <a:solidFill>
                  <a:schemeClr val="tx2"/>
                </a:solidFill>
              </a:defRPr>
            </a:lvl4pPr>
            <a:lvl5pPr>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163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w/ n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560042" y="579983"/>
            <a:ext cx="10497575"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15">
            <a:extLst>
              <a:ext uri="{FF2B5EF4-FFF2-40B4-BE49-F238E27FC236}">
                <a16:creationId xmlns:a16="http://schemas.microsoft.com/office/drawing/2014/main" id="{810C869B-9494-48ED-A9FC-974F42FC95DE}"/>
              </a:ext>
            </a:extLst>
          </p:cNvPr>
          <p:cNvSpPr>
            <a:spLocks noGrp="1"/>
          </p:cNvSpPr>
          <p:nvPr>
            <p:ph type="body" sz="quarter" idx="31" hasCustomPrompt="1"/>
          </p:nvPr>
        </p:nvSpPr>
        <p:spPr>
          <a:xfrm>
            <a:off x="558800" y="1095245"/>
            <a:ext cx="10498667"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10" name="Picture 9">
            <a:extLst>
              <a:ext uri="{FF2B5EF4-FFF2-40B4-BE49-F238E27FC236}">
                <a16:creationId xmlns:a16="http://schemas.microsoft.com/office/drawing/2014/main" id="{5A057C03-721A-8B40-A7F0-D22A38C4F83F}"/>
              </a:ext>
            </a:extLst>
          </p:cNvPr>
          <p:cNvPicPr>
            <a:picLocks noChangeAspect="1"/>
          </p:cNvPicPr>
          <p:nvPr userDrawn="1"/>
        </p:nvPicPr>
        <p:blipFill>
          <a:blip r:embed="rId2"/>
          <a:srcRect/>
          <a:stretch/>
        </p:blipFill>
        <p:spPr>
          <a:xfrm>
            <a:off x="10750278" y="6467693"/>
            <a:ext cx="1144439" cy="137561"/>
          </a:xfrm>
          <a:prstGeom prst="rect">
            <a:avLst/>
          </a:prstGeom>
        </p:spPr>
      </p:pic>
    </p:spTree>
    <p:extLst>
      <p:ext uri="{BB962C8B-B14F-4D97-AF65-F5344CB8AC3E}">
        <p14:creationId xmlns:p14="http://schemas.microsoft.com/office/powerpoint/2010/main" val="2417176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w/ Single Column + Border">
    <p:spTree>
      <p:nvGrpSpPr>
        <p:cNvPr id="1" name=""/>
        <p:cNvGrpSpPr/>
        <p:nvPr/>
      </p:nvGrpSpPr>
      <p:grpSpPr>
        <a:xfrm>
          <a:off x="0" y="0"/>
          <a:ext cx="0" cy="0"/>
          <a:chOff x="0" y="0"/>
          <a:chExt cx="0" cy="0"/>
        </a:xfrm>
      </p:grpSpPr>
      <p:sp>
        <p:nvSpPr>
          <p:cNvPr id="2" name="Snip Single Corner Rectangle 1">
            <a:extLst>
              <a:ext uri="{FF2B5EF4-FFF2-40B4-BE49-F238E27FC236}">
                <a16:creationId xmlns:a16="http://schemas.microsoft.com/office/drawing/2014/main" id="{E1DAF4C7-9849-034E-96E2-46353A79E561}"/>
              </a:ext>
            </a:extLst>
          </p:cNvPr>
          <p:cNvSpPr/>
          <p:nvPr userDrawn="1"/>
        </p:nvSpPr>
        <p:spPr>
          <a:xfrm flipV="1">
            <a:off x="558800" y="579980"/>
            <a:ext cx="10969413" cy="5632187"/>
          </a:xfrm>
          <a:prstGeom prst="snip1Rect">
            <a:avLst>
              <a:gd name="adj" fmla="val 942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5"/>
          </a:p>
        </p:txBody>
      </p:sp>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979989" y="986007"/>
            <a:ext cx="10114921"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96982" y="6354378"/>
            <a:ext cx="526124" cy="364788"/>
          </a:xfrm>
          <a:prstGeom prst="rect">
            <a:avLst/>
          </a:prstGeom>
        </p:spPr>
        <p:txBody>
          <a:bodyPr/>
          <a:lstStyle>
            <a:lvl1pPr>
              <a:defRPr>
                <a:solidFill>
                  <a:schemeClr val="tx1"/>
                </a:solidFill>
              </a:defRPr>
            </a:lvl1pPr>
          </a:lstStyle>
          <a:p>
            <a:fld id="{010B77E7-8D76-A248-9E9F-68FC055C9F4B}" type="slidenum">
              <a:rPr lang="en-US" smtClean="0"/>
              <a:pPr/>
              <a:t>‹#›</a:t>
            </a:fld>
            <a:endParaRPr lang="en-US"/>
          </a:p>
        </p:txBody>
      </p:sp>
      <p:pic>
        <p:nvPicPr>
          <p:cNvPr id="11" name="Picture 10">
            <a:extLst>
              <a:ext uri="{FF2B5EF4-FFF2-40B4-BE49-F238E27FC236}">
                <a16:creationId xmlns:a16="http://schemas.microsoft.com/office/drawing/2014/main" id="{3375918A-EDEE-1346-BED5-034B34CE66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50278" y="6467693"/>
            <a:ext cx="1144439" cy="137561"/>
          </a:xfrm>
          <a:prstGeom prst="rect">
            <a:avLst/>
          </a:prstGeom>
        </p:spPr>
      </p:pic>
      <p:sp>
        <p:nvSpPr>
          <p:cNvPr id="12" name="Text Placeholder 2">
            <a:extLst>
              <a:ext uri="{FF2B5EF4-FFF2-40B4-BE49-F238E27FC236}">
                <a16:creationId xmlns:a16="http://schemas.microsoft.com/office/drawing/2014/main" id="{901DEDE9-FB64-8C4A-BB12-CEDCB7E7BDFB}"/>
              </a:ext>
            </a:extLst>
          </p:cNvPr>
          <p:cNvSpPr>
            <a:spLocks noGrp="1"/>
          </p:cNvSpPr>
          <p:nvPr>
            <p:ph type="body" sz="quarter" idx="32"/>
          </p:nvPr>
        </p:nvSpPr>
        <p:spPr>
          <a:xfrm>
            <a:off x="978747" y="2053383"/>
            <a:ext cx="10115973" cy="3818613"/>
          </a:xfrm>
        </p:spPr>
        <p:txBody>
          <a:bodyPr/>
          <a:lstStyle>
            <a:lvl1pPr marL="0" indent="0">
              <a:buNone/>
              <a:defRPr sz="1597"/>
            </a:lvl1pPr>
            <a:lvl2pPr marL="456366" indent="-223958">
              <a:buFont typeface="Arial" panose="020B0604020202020204" pitchFamily="34" charset="0"/>
              <a:buChar char="•"/>
              <a:tabLst/>
              <a:defRPr sz="1597">
                <a:solidFill>
                  <a:schemeClr val="tx2"/>
                </a:solidFill>
              </a:defRPr>
            </a:lvl2pPr>
            <a:lvl3pPr marL="1373323" indent="-156347">
              <a:buClr>
                <a:schemeClr val="accent1"/>
              </a:buClr>
              <a:tabLst/>
              <a:defRPr sz="1331">
                <a:solidFill>
                  <a:schemeClr val="tx2"/>
                </a:solidFill>
              </a:defRPr>
            </a:lvl3pPr>
            <a:lvl4pPr marL="1983925" indent="-158461">
              <a:buClr>
                <a:schemeClr val="accent1"/>
              </a:buClr>
              <a:tabLst/>
              <a:defRPr sz="1197">
                <a:solidFill>
                  <a:schemeClr val="tx2"/>
                </a:solidFill>
              </a:defRPr>
            </a:lvl4pPr>
            <a:lvl5pPr marL="2586074" indent="-152122">
              <a:buClr>
                <a:schemeClr val="accent1"/>
              </a:buClr>
              <a:tabLst/>
              <a:defRPr sz="10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2E0B7F94-FD6D-574C-812C-67D8DEFC7903}"/>
              </a:ext>
            </a:extLst>
          </p:cNvPr>
          <p:cNvSpPr>
            <a:spLocks noGrp="1"/>
          </p:cNvSpPr>
          <p:nvPr>
            <p:ph type="body" sz="quarter" idx="31" hasCustomPrompt="1"/>
          </p:nvPr>
        </p:nvSpPr>
        <p:spPr>
          <a:xfrm>
            <a:off x="978747" y="1501269"/>
            <a:ext cx="10115973"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52222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 Four Call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42" y="579983"/>
            <a:ext cx="10497575"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0" name="Text Placeholder 3">
            <a:extLst>
              <a:ext uri="{FF2B5EF4-FFF2-40B4-BE49-F238E27FC236}">
                <a16:creationId xmlns:a16="http://schemas.microsoft.com/office/drawing/2014/main" id="{9029D4E1-7CF7-0F43-AC85-DFC580C0926A}"/>
              </a:ext>
            </a:extLst>
          </p:cNvPr>
          <p:cNvSpPr>
            <a:spLocks noGrp="1"/>
          </p:cNvSpPr>
          <p:nvPr>
            <p:ph type="body" sz="quarter" idx="30"/>
          </p:nvPr>
        </p:nvSpPr>
        <p:spPr>
          <a:xfrm>
            <a:off x="1248298" y="1904538"/>
            <a:ext cx="4100453" cy="364788"/>
          </a:xfrm>
        </p:spPr>
        <p:txBody>
          <a:bodyPr/>
          <a:lstStyle>
            <a:lvl1pPr>
              <a:buNone/>
              <a:defRPr sz="1864" b="1" i="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3">
            <a:extLst>
              <a:ext uri="{FF2B5EF4-FFF2-40B4-BE49-F238E27FC236}">
                <a16:creationId xmlns:a16="http://schemas.microsoft.com/office/drawing/2014/main" id="{3AA9A59A-E515-E04E-9167-2D4C03959101}"/>
              </a:ext>
            </a:extLst>
          </p:cNvPr>
          <p:cNvSpPr>
            <a:spLocks noGrp="1"/>
          </p:cNvSpPr>
          <p:nvPr>
            <p:ph type="body" sz="quarter" idx="32"/>
          </p:nvPr>
        </p:nvSpPr>
        <p:spPr>
          <a:xfrm>
            <a:off x="6957159" y="1904538"/>
            <a:ext cx="4100453" cy="364788"/>
          </a:xfrm>
        </p:spPr>
        <p:txBody>
          <a:bodyPr/>
          <a:lstStyle>
            <a:lvl1pPr>
              <a:buNone/>
              <a:defRPr sz="1864" b="1" i="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6" name="Text Placeholder 3">
            <a:extLst>
              <a:ext uri="{FF2B5EF4-FFF2-40B4-BE49-F238E27FC236}">
                <a16:creationId xmlns:a16="http://schemas.microsoft.com/office/drawing/2014/main" id="{7317E8BF-E53C-9244-96BD-43404DDAB273}"/>
              </a:ext>
            </a:extLst>
          </p:cNvPr>
          <p:cNvSpPr>
            <a:spLocks noGrp="1"/>
          </p:cNvSpPr>
          <p:nvPr>
            <p:ph type="body" sz="quarter" idx="34"/>
          </p:nvPr>
        </p:nvSpPr>
        <p:spPr>
          <a:xfrm>
            <a:off x="1248298" y="3764050"/>
            <a:ext cx="4100453" cy="364788"/>
          </a:xfrm>
        </p:spPr>
        <p:txBody>
          <a:bodyPr/>
          <a:lstStyle>
            <a:lvl1pPr>
              <a:buNone/>
              <a:defRPr sz="1864" b="1" i="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8" name="Text Placeholder 3">
            <a:extLst>
              <a:ext uri="{FF2B5EF4-FFF2-40B4-BE49-F238E27FC236}">
                <a16:creationId xmlns:a16="http://schemas.microsoft.com/office/drawing/2014/main" id="{C94941B1-70ED-3640-9FF8-8DD4261961AF}"/>
              </a:ext>
            </a:extLst>
          </p:cNvPr>
          <p:cNvSpPr>
            <a:spLocks noGrp="1"/>
          </p:cNvSpPr>
          <p:nvPr>
            <p:ph type="body" sz="quarter" idx="36"/>
          </p:nvPr>
        </p:nvSpPr>
        <p:spPr>
          <a:xfrm>
            <a:off x="6957159" y="3764050"/>
            <a:ext cx="4100453" cy="364788"/>
          </a:xfrm>
        </p:spPr>
        <p:txBody>
          <a:bodyPr/>
          <a:lstStyle>
            <a:lvl1pPr>
              <a:buNone/>
              <a:defRPr sz="1864" b="1" i="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4" name="Text Placeholder 15">
            <a:extLst>
              <a:ext uri="{FF2B5EF4-FFF2-40B4-BE49-F238E27FC236}">
                <a16:creationId xmlns:a16="http://schemas.microsoft.com/office/drawing/2014/main" id="{707BAC5D-7C72-4190-B6E5-F2DCFA4E7B70}"/>
              </a:ext>
            </a:extLst>
          </p:cNvPr>
          <p:cNvSpPr>
            <a:spLocks noGrp="1"/>
          </p:cNvSpPr>
          <p:nvPr>
            <p:ph type="body" sz="quarter" idx="39" hasCustomPrompt="1"/>
          </p:nvPr>
        </p:nvSpPr>
        <p:spPr>
          <a:xfrm>
            <a:off x="558800" y="1097440"/>
            <a:ext cx="10498667"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0" name="Picture 19">
            <a:extLst>
              <a:ext uri="{FF2B5EF4-FFF2-40B4-BE49-F238E27FC236}">
                <a16:creationId xmlns:a16="http://schemas.microsoft.com/office/drawing/2014/main" id="{AAEDA1BB-9DDA-1240-AD3B-A37CE628296F}"/>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21" name="Text Placeholder 2">
            <a:extLst>
              <a:ext uri="{FF2B5EF4-FFF2-40B4-BE49-F238E27FC236}">
                <a16:creationId xmlns:a16="http://schemas.microsoft.com/office/drawing/2014/main" id="{96B196BC-9A59-B442-9FB6-CD4A9B1CF19D}"/>
              </a:ext>
            </a:extLst>
          </p:cNvPr>
          <p:cNvSpPr>
            <a:spLocks noGrp="1"/>
          </p:cNvSpPr>
          <p:nvPr>
            <p:ph type="body" sz="quarter" idx="42"/>
          </p:nvPr>
        </p:nvSpPr>
        <p:spPr>
          <a:xfrm>
            <a:off x="1248298" y="2269328"/>
            <a:ext cx="4100453" cy="1175993"/>
          </a:xfrm>
        </p:spPr>
        <p:txBody>
          <a:bodyPr/>
          <a:lstStyle>
            <a:lvl1pPr marL="228184" indent="-228184">
              <a:buFont typeface="Arial" panose="020B0604020202020204" pitchFamily="34" charset="0"/>
              <a:buChar char="•"/>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5E414CEF-6803-7A4F-B302-206C11213D9F}"/>
              </a:ext>
            </a:extLst>
          </p:cNvPr>
          <p:cNvSpPr>
            <a:spLocks noGrp="1"/>
          </p:cNvSpPr>
          <p:nvPr>
            <p:ph type="body" sz="quarter" idx="43"/>
          </p:nvPr>
        </p:nvSpPr>
        <p:spPr>
          <a:xfrm>
            <a:off x="1248298" y="4139072"/>
            <a:ext cx="4100453" cy="1175993"/>
          </a:xfrm>
        </p:spPr>
        <p:txBody>
          <a:bodyPr/>
          <a:lstStyle>
            <a:lvl1pPr marL="228184" indent="-228184">
              <a:buFont typeface="Arial" panose="020B0604020202020204" pitchFamily="34" charset="0"/>
              <a:buChar char="•"/>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9441FA15-10A4-D34B-AEC6-E3F42AF4AB13}"/>
              </a:ext>
            </a:extLst>
          </p:cNvPr>
          <p:cNvSpPr>
            <a:spLocks noGrp="1"/>
          </p:cNvSpPr>
          <p:nvPr>
            <p:ph type="body" sz="quarter" idx="44"/>
          </p:nvPr>
        </p:nvSpPr>
        <p:spPr>
          <a:xfrm>
            <a:off x="6957014" y="2281808"/>
            <a:ext cx="4100453" cy="1175993"/>
          </a:xfrm>
        </p:spPr>
        <p:txBody>
          <a:bodyPr/>
          <a:lstStyle>
            <a:lvl1pPr marL="228184" indent="-228184">
              <a:buFont typeface="Arial" panose="020B0604020202020204" pitchFamily="34" charset="0"/>
              <a:buChar char="•"/>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A1EC3F2F-76B6-154A-A4B3-05306E8C01B8}"/>
              </a:ext>
            </a:extLst>
          </p:cNvPr>
          <p:cNvSpPr>
            <a:spLocks noGrp="1"/>
          </p:cNvSpPr>
          <p:nvPr>
            <p:ph type="body" sz="quarter" idx="45"/>
          </p:nvPr>
        </p:nvSpPr>
        <p:spPr>
          <a:xfrm>
            <a:off x="6957014" y="4151554"/>
            <a:ext cx="4100453" cy="1175993"/>
          </a:xfrm>
        </p:spPr>
        <p:txBody>
          <a:bodyPr/>
          <a:lstStyle>
            <a:lvl1pPr marL="228184" indent="-228184">
              <a:buFont typeface="Arial" panose="020B0604020202020204" pitchFamily="34" charset="0"/>
              <a:buChar char="•"/>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145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ight hand callout">
    <p:spTree>
      <p:nvGrpSpPr>
        <p:cNvPr id="1" name=""/>
        <p:cNvGrpSpPr/>
        <p:nvPr/>
      </p:nvGrpSpPr>
      <p:grpSpPr>
        <a:xfrm>
          <a:off x="0" y="0"/>
          <a:ext cx="0" cy="0"/>
          <a:chOff x="0" y="0"/>
          <a:chExt cx="0" cy="0"/>
        </a:xfrm>
      </p:grpSpPr>
      <p:pic>
        <p:nvPicPr>
          <p:cNvPr id="38" name="Picture Placeholder 46" descr="A picture containing ocean floor&#10;&#10;Description automatically generated">
            <a:extLst>
              <a:ext uri="{FF2B5EF4-FFF2-40B4-BE49-F238E27FC236}">
                <a16:creationId xmlns:a16="http://schemas.microsoft.com/office/drawing/2014/main" id="{95F049E7-EA34-5948-B9DC-3167E810995F}"/>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6359954" y="1"/>
            <a:ext cx="5832049" cy="6851655"/>
          </a:xfrm>
          <a:prstGeom prst="rect">
            <a:avLst/>
          </a:prstGeom>
          <a:gradFill>
            <a:gsLst>
              <a:gs pos="0">
                <a:schemeClr val="tx1"/>
              </a:gs>
              <a:gs pos="100000">
                <a:schemeClr val="accent5"/>
              </a:gs>
            </a:gsLst>
            <a:lin ang="5400000" scaled="1"/>
          </a:gradFill>
        </p:spPr>
      </p:pic>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39"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7" name="Text Placeholder 3">
            <a:extLst>
              <a:ext uri="{FF2B5EF4-FFF2-40B4-BE49-F238E27FC236}">
                <a16:creationId xmlns:a16="http://schemas.microsoft.com/office/drawing/2014/main" id="{47096343-3845-9B41-8450-E123DEA3E488}"/>
              </a:ext>
            </a:extLst>
          </p:cNvPr>
          <p:cNvSpPr>
            <a:spLocks noGrp="1"/>
          </p:cNvSpPr>
          <p:nvPr>
            <p:ph type="body" sz="quarter" idx="31"/>
          </p:nvPr>
        </p:nvSpPr>
        <p:spPr>
          <a:xfrm>
            <a:off x="6974503" y="484699"/>
            <a:ext cx="4397287" cy="432093"/>
          </a:xfrm>
        </p:spPr>
        <p:txBody>
          <a:bodyPr>
            <a:normAutofit/>
          </a:bodyPr>
          <a:lstStyle>
            <a:lvl1pPr>
              <a:buNone/>
              <a:defRPr sz="1864" b="1" i="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9" name="Text Placeholder 3">
            <a:extLst>
              <a:ext uri="{FF2B5EF4-FFF2-40B4-BE49-F238E27FC236}">
                <a16:creationId xmlns:a16="http://schemas.microsoft.com/office/drawing/2014/main" id="{3F02DA7B-26E7-7143-8168-CAAB3AD3830E}"/>
              </a:ext>
            </a:extLst>
          </p:cNvPr>
          <p:cNvSpPr>
            <a:spLocks noGrp="1"/>
          </p:cNvSpPr>
          <p:nvPr>
            <p:ph type="body" sz="quarter" idx="32"/>
          </p:nvPr>
        </p:nvSpPr>
        <p:spPr>
          <a:xfrm>
            <a:off x="6974502" y="2526314"/>
            <a:ext cx="4397287" cy="432093"/>
          </a:xfrm>
        </p:spPr>
        <p:txBody>
          <a:bodyPr>
            <a:normAutofit/>
          </a:bodyPr>
          <a:lstStyle>
            <a:lvl1pPr>
              <a:buNone/>
              <a:defRPr sz="1864" b="1" i="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0" name="Text Placeholder 3">
            <a:extLst>
              <a:ext uri="{FF2B5EF4-FFF2-40B4-BE49-F238E27FC236}">
                <a16:creationId xmlns:a16="http://schemas.microsoft.com/office/drawing/2014/main" id="{6CE985E3-F2B9-684E-B06F-3FF2DF940C93}"/>
              </a:ext>
            </a:extLst>
          </p:cNvPr>
          <p:cNvSpPr>
            <a:spLocks noGrp="1"/>
          </p:cNvSpPr>
          <p:nvPr>
            <p:ph type="body" sz="quarter" idx="33"/>
          </p:nvPr>
        </p:nvSpPr>
        <p:spPr>
          <a:xfrm>
            <a:off x="6974501" y="4613391"/>
            <a:ext cx="4397287" cy="432093"/>
          </a:xfrm>
        </p:spPr>
        <p:txBody>
          <a:bodyPr>
            <a:normAutofit/>
          </a:bodyPr>
          <a:lstStyle>
            <a:lvl1pPr>
              <a:buNone/>
              <a:defRPr sz="1864" b="1" i="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15">
            <a:extLst>
              <a:ext uri="{FF2B5EF4-FFF2-40B4-BE49-F238E27FC236}">
                <a16:creationId xmlns:a16="http://schemas.microsoft.com/office/drawing/2014/main" id="{C5ED1075-B3A4-3F40-B36E-3600387D1604}"/>
              </a:ext>
            </a:extLst>
          </p:cNvPr>
          <p:cNvSpPr>
            <a:spLocks noGrp="1"/>
          </p:cNvSpPr>
          <p:nvPr>
            <p:ph type="body" sz="quarter" idx="39" hasCustomPrompt="1"/>
          </p:nvPr>
        </p:nvSpPr>
        <p:spPr>
          <a:xfrm>
            <a:off x="558805" y="1107342"/>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7" name="Picture 26">
            <a:extLst>
              <a:ext uri="{FF2B5EF4-FFF2-40B4-BE49-F238E27FC236}">
                <a16:creationId xmlns:a16="http://schemas.microsoft.com/office/drawing/2014/main" id="{AFDDAFFF-D348-A94F-A348-137EA6A61380}"/>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
        <p:nvSpPr>
          <p:cNvPr id="29" name="Text Placeholder 2">
            <a:extLst>
              <a:ext uri="{FF2B5EF4-FFF2-40B4-BE49-F238E27FC236}">
                <a16:creationId xmlns:a16="http://schemas.microsoft.com/office/drawing/2014/main" id="{5C1FB4E0-6596-7C40-BDE1-42CA9EB88143}"/>
              </a:ext>
            </a:extLst>
          </p:cNvPr>
          <p:cNvSpPr>
            <a:spLocks noGrp="1"/>
          </p:cNvSpPr>
          <p:nvPr>
            <p:ph type="body" sz="quarter" idx="42"/>
          </p:nvPr>
        </p:nvSpPr>
        <p:spPr>
          <a:xfrm>
            <a:off x="553042" y="1757552"/>
            <a:ext cx="5331581"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65EC5174-A677-4441-9F8E-462F96E733C7}"/>
              </a:ext>
            </a:extLst>
          </p:cNvPr>
          <p:cNvSpPr>
            <a:spLocks noGrp="1"/>
          </p:cNvSpPr>
          <p:nvPr>
            <p:ph type="body" sz="quarter" idx="44"/>
          </p:nvPr>
        </p:nvSpPr>
        <p:spPr>
          <a:xfrm>
            <a:off x="6964255" y="949988"/>
            <a:ext cx="4406151" cy="893864"/>
          </a:xfrm>
        </p:spPr>
        <p:txBody>
          <a:bodyPr>
            <a:normAutofit/>
          </a:bodyPr>
          <a:lstStyle>
            <a:lvl1pPr marL="0" indent="0">
              <a:buNone/>
              <a:defRPr sz="1464">
                <a:solidFill>
                  <a:schemeClr val="bg1"/>
                </a:solidFill>
              </a:defRPr>
            </a:lvl1pPr>
            <a:lvl2pPr marL="456366" indent="-223958">
              <a:buClr>
                <a:schemeClr val="bg1"/>
              </a:buClr>
              <a:buFont typeface="Arial" panose="020B0604020202020204" pitchFamily="34" charset="0"/>
              <a:buChar char="•"/>
              <a:tabLst/>
              <a:defRPr sz="1464">
                <a:solidFill>
                  <a:schemeClr val="bg1"/>
                </a:solidFill>
              </a:defRPr>
            </a:lvl2pPr>
            <a:lvl3pPr marL="997244" indent="-234522">
              <a:buClr>
                <a:schemeClr val="bg1"/>
              </a:buClr>
              <a:tabLst/>
              <a:defRPr sz="1464">
                <a:solidFill>
                  <a:schemeClr val="bg1"/>
                </a:solidFill>
              </a:defRPr>
            </a:lvl3pPr>
            <a:lvl4pPr marL="1445160" indent="-223958">
              <a:buClr>
                <a:schemeClr val="bg1"/>
              </a:buClr>
              <a:tabLst/>
              <a:defRPr sz="1464">
                <a:solidFill>
                  <a:schemeClr val="bg1"/>
                </a:solidFill>
              </a:defRPr>
            </a:lvl4pPr>
            <a:lvl5pPr marL="1831802" indent="-234522">
              <a:buClr>
                <a:schemeClr val="bg1"/>
              </a:buClr>
              <a:tabLst/>
              <a:defRPr sz="1464">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a:extLst>
              <a:ext uri="{FF2B5EF4-FFF2-40B4-BE49-F238E27FC236}">
                <a16:creationId xmlns:a16="http://schemas.microsoft.com/office/drawing/2014/main" id="{F595D133-7E0A-EB40-8D78-6A0F36FBD56E}"/>
              </a:ext>
            </a:extLst>
          </p:cNvPr>
          <p:cNvSpPr>
            <a:spLocks noGrp="1"/>
          </p:cNvSpPr>
          <p:nvPr>
            <p:ph type="body" sz="quarter" idx="45"/>
          </p:nvPr>
        </p:nvSpPr>
        <p:spPr>
          <a:xfrm>
            <a:off x="6974501" y="2982177"/>
            <a:ext cx="4406151" cy="893864"/>
          </a:xfrm>
        </p:spPr>
        <p:txBody>
          <a:bodyPr>
            <a:normAutofit/>
          </a:bodyPr>
          <a:lstStyle>
            <a:lvl1pPr marL="0" indent="0">
              <a:buNone/>
              <a:defRPr sz="1464">
                <a:solidFill>
                  <a:schemeClr val="bg1"/>
                </a:solidFill>
              </a:defRPr>
            </a:lvl1pPr>
            <a:lvl2pPr marL="456366" indent="-223958">
              <a:buClr>
                <a:schemeClr val="bg1"/>
              </a:buClr>
              <a:buFont typeface="Arial" panose="020B0604020202020204" pitchFamily="34" charset="0"/>
              <a:buChar char="•"/>
              <a:tabLst/>
              <a:defRPr sz="1464">
                <a:solidFill>
                  <a:schemeClr val="bg1"/>
                </a:solidFill>
              </a:defRPr>
            </a:lvl2pPr>
            <a:lvl3pPr marL="997244" indent="-234522">
              <a:buClr>
                <a:schemeClr val="bg1"/>
              </a:buClr>
              <a:tabLst/>
              <a:defRPr sz="1464">
                <a:solidFill>
                  <a:schemeClr val="bg1"/>
                </a:solidFill>
              </a:defRPr>
            </a:lvl3pPr>
            <a:lvl4pPr marL="1445160" indent="-223958">
              <a:buClr>
                <a:schemeClr val="bg1"/>
              </a:buClr>
              <a:tabLst/>
              <a:defRPr sz="1464">
                <a:solidFill>
                  <a:schemeClr val="bg1"/>
                </a:solidFill>
              </a:defRPr>
            </a:lvl4pPr>
            <a:lvl5pPr marL="1831802" indent="-234522">
              <a:buClr>
                <a:schemeClr val="bg1"/>
              </a:buClr>
              <a:tabLst/>
              <a:defRPr sz="1464">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
            <a:extLst>
              <a:ext uri="{FF2B5EF4-FFF2-40B4-BE49-F238E27FC236}">
                <a16:creationId xmlns:a16="http://schemas.microsoft.com/office/drawing/2014/main" id="{32CDD8FE-E7C3-8B46-BF5C-7A285B473D41}"/>
              </a:ext>
            </a:extLst>
          </p:cNvPr>
          <p:cNvSpPr>
            <a:spLocks noGrp="1"/>
          </p:cNvSpPr>
          <p:nvPr>
            <p:ph type="body" sz="quarter" idx="46"/>
          </p:nvPr>
        </p:nvSpPr>
        <p:spPr>
          <a:xfrm>
            <a:off x="6974499" y="5045484"/>
            <a:ext cx="4406151" cy="893864"/>
          </a:xfrm>
        </p:spPr>
        <p:txBody>
          <a:bodyPr>
            <a:normAutofit/>
          </a:bodyPr>
          <a:lstStyle>
            <a:lvl1pPr marL="0" indent="0">
              <a:buNone/>
              <a:defRPr sz="1464">
                <a:solidFill>
                  <a:schemeClr val="bg1"/>
                </a:solidFill>
              </a:defRPr>
            </a:lvl1pPr>
            <a:lvl2pPr marL="456366" indent="-223958">
              <a:buClr>
                <a:schemeClr val="bg1"/>
              </a:buClr>
              <a:buFont typeface="Arial" panose="020B0604020202020204" pitchFamily="34" charset="0"/>
              <a:buChar char="•"/>
              <a:tabLst/>
              <a:defRPr sz="1464">
                <a:solidFill>
                  <a:schemeClr val="bg1"/>
                </a:solidFill>
              </a:defRPr>
            </a:lvl2pPr>
            <a:lvl3pPr marL="997244" indent="-234522">
              <a:buClr>
                <a:schemeClr val="bg1"/>
              </a:buClr>
              <a:tabLst/>
              <a:defRPr sz="1464">
                <a:solidFill>
                  <a:schemeClr val="bg1"/>
                </a:solidFill>
              </a:defRPr>
            </a:lvl3pPr>
            <a:lvl4pPr marL="1445160" indent="-223958">
              <a:buClr>
                <a:schemeClr val="bg1"/>
              </a:buClr>
              <a:tabLst/>
              <a:defRPr sz="1464">
                <a:solidFill>
                  <a:schemeClr val="bg1"/>
                </a:solidFill>
              </a:defRPr>
            </a:lvl4pPr>
            <a:lvl5pPr marL="1831802" indent="-234522">
              <a:buClr>
                <a:schemeClr val="bg1"/>
              </a:buClr>
              <a:tabLst/>
              <a:defRPr sz="1464">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17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926622-3689-453A-9904-FA162A9FD482}" type="datetimeFigureOut">
              <a:rPr lang="en-US" smtClean="0"/>
              <a:t>2/14/24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184968220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hand callout">
    <p:spTree>
      <p:nvGrpSpPr>
        <p:cNvPr id="1" name=""/>
        <p:cNvGrpSpPr/>
        <p:nvPr/>
      </p:nvGrpSpPr>
      <p:grpSpPr>
        <a:xfrm>
          <a:off x="0" y="0"/>
          <a:ext cx="0" cy="0"/>
          <a:chOff x="0" y="0"/>
          <a:chExt cx="0" cy="0"/>
        </a:xfrm>
      </p:grpSpPr>
      <p:pic>
        <p:nvPicPr>
          <p:cNvPr id="28" name="Picture Placeholder 19" descr="A picture containing weapon&#10;&#10;Description automatically generated">
            <a:extLst>
              <a:ext uri="{FF2B5EF4-FFF2-40B4-BE49-F238E27FC236}">
                <a16:creationId xmlns:a16="http://schemas.microsoft.com/office/drawing/2014/main" id="{A7A4112C-0585-F945-B7AB-BF04F90048D3}"/>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0" y="1"/>
            <a:ext cx="5184251" cy="6851655"/>
          </a:xfrm>
          <a:prstGeom prst="rect">
            <a:avLst/>
          </a:prstGeom>
          <a:gradFill>
            <a:gsLst>
              <a:gs pos="0">
                <a:schemeClr val="accent4"/>
              </a:gs>
              <a:gs pos="100000">
                <a:schemeClr val="accent1"/>
              </a:gs>
            </a:gsLst>
            <a:lin ang="5400000" scaled="1"/>
          </a:gradFill>
        </p:spPr>
      </p:pic>
      <p:sp>
        <p:nvSpPr>
          <p:cNvPr id="29" name="Rectangle 8">
            <a:extLst>
              <a:ext uri="{FF2B5EF4-FFF2-40B4-BE49-F238E27FC236}">
                <a16:creationId xmlns:a16="http://schemas.microsoft.com/office/drawing/2014/main" id="{AD7E7190-E973-694B-AAFA-EB9303596B5C}"/>
              </a:ext>
            </a:extLst>
          </p:cNvPr>
          <p:cNvSpPr/>
          <p:nvPr userDrawn="1"/>
        </p:nvSpPr>
        <p:spPr>
          <a:xfrm rot="16200000" flipH="1" flipV="1">
            <a:off x="-335963" y="1408236"/>
            <a:ext cx="5667329" cy="4035184"/>
          </a:xfrm>
          <a:prstGeom prst="snip1Rect">
            <a:avLst>
              <a:gd name="adj" fmla="val 14187"/>
            </a:avLst>
          </a:prstGeom>
          <a:gradFill>
            <a:gsLst>
              <a:gs pos="0">
                <a:schemeClr val="accent2">
                  <a:alpha val="80000"/>
                </a:schemeClr>
              </a:gs>
              <a:gs pos="100000">
                <a:schemeClr val="accent1">
                  <a:alpha val="80000"/>
                </a:schemeClr>
              </a:gs>
            </a:gsLst>
            <a:lin ang="10800000" scaled="0"/>
          </a:gradFill>
          <a:ln w="12700">
            <a:no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6088090" y="579983"/>
            <a:ext cx="5435047"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17" name="Graphic 16">
            <a:extLst>
              <a:ext uri="{FF2B5EF4-FFF2-40B4-BE49-F238E27FC236}">
                <a16:creationId xmlns:a16="http://schemas.microsoft.com/office/drawing/2014/main" id="{855EA6BA-F257-0442-8B99-957C5FC51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96989" y="1147508"/>
            <a:ext cx="1146385" cy="1145325"/>
          </a:xfrm>
          <a:prstGeom prst="rect">
            <a:avLst/>
          </a:prstGeom>
        </p:spPr>
      </p:pic>
      <p:sp>
        <p:nvSpPr>
          <p:cNvPr id="4" name="Text Placeholder 3">
            <a:extLst>
              <a:ext uri="{FF2B5EF4-FFF2-40B4-BE49-F238E27FC236}">
                <a16:creationId xmlns:a16="http://schemas.microsoft.com/office/drawing/2014/main" id="{AD6D4E09-0F94-3946-BA28-59C7E98DA53F}"/>
              </a:ext>
            </a:extLst>
          </p:cNvPr>
          <p:cNvSpPr>
            <a:spLocks noGrp="1"/>
          </p:cNvSpPr>
          <p:nvPr>
            <p:ph type="body" sz="quarter" idx="30"/>
          </p:nvPr>
        </p:nvSpPr>
        <p:spPr>
          <a:xfrm>
            <a:off x="6838126" y="1904538"/>
            <a:ext cx="4685012" cy="364788"/>
          </a:xfrm>
        </p:spPr>
        <p:txBody>
          <a:bodyPr/>
          <a:lstStyle>
            <a:lvl1pPr>
              <a:buNone/>
              <a:defRPr sz="1864" b="1" i="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3">
            <a:extLst>
              <a:ext uri="{FF2B5EF4-FFF2-40B4-BE49-F238E27FC236}">
                <a16:creationId xmlns:a16="http://schemas.microsoft.com/office/drawing/2014/main" id="{CF43B2F2-B196-9044-8150-2DD192937B3F}"/>
              </a:ext>
            </a:extLst>
          </p:cNvPr>
          <p:cNvSpPr>
            <a:spLocks noGrp="1"/>
          </p:cNvSpPr>
          <p:nvPr>
            <p:ph type="body" sz="quarter" idx="31"/>
          </p:nvPr>
        </p:nvSpPr>
        <p:spPr>
          <a:xfrm>
            <a:off x="6838126" y="2269348"/>
            <a:ext cx="4685012" cy="1159651"/>
          </a:xfrm>
        </p:spPr>
        <p:txBody>
          <a:bodyPr>
            <a:normAutofit/>
          </a:bodyPr>
          <a:lstStyle>
            <a:lvl1pPr marL="228184" marR="0" indent="-228184" algn="l" defTabSz="608489" rtl="0" eaLnBrk="1" fontAlgn="auto" latinLnBrk="0" hangingPunct="1">
              <a:lnSpc>
                <a:spcPct val="150000"/>
              </a:lnSpc>
              <a:spcBef>
                <a:spcPts val="0"/>
              </a:spcBef>
              <a:spcAft>
                <a:spcPts val="0"/>
              </a:spcAft>
              <a:buClr>
                <a:srgbClr val="D50056"/>
              </a:buClr>
              <a:buSzTx/>
              <a:buFont typeface="Arial"/>
              <a:buChar char="•"/>
              <a:tabLst/>
              <a:defRPr sz="1464" b="0" i="0" baseline="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marL="228184" marR="0" lvl="0" indent="-228184" algn="l" defTabSz="608489" rtl="0" eaLnBrk="1" fontAlgn="auto" latinLnBrk="0" hangingPunct="1">
              <a:lnSpc>
                <a:spcPct val="150000"/>
              </a:lnSpc>
              <a:spcBef>
                <a:spcPts val="0"/>
              </a:spcBef>
              <a:spcAft>
                <a:spcPts val="0"/>
              </a:spcAft>
              <a:buClr>
                <a:srgbClr val="D50056"/>
              </a:buClr>
              <a:buSzTx/>
              <a:buFont typeface="Arial"/>
              <a:buChar char="•"/>
              <a:tabLst/>
              <a:defRPr/>
            </a:pPr>
            <a:r>
              <a:rPr lang="en-US" sz="1331">
                <a:solidFill>
                  <a:schemeClr val="tx2"/>
                </a:solidFill>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5B5296F7-35F0-1B44-AF40-0D8CF836662B}"/>
              </a:ext>
            </a:extLst>
          </p:cNvPr>
          <p:cNvSpPr>
            <a:spLocks noGrp="1"/>
          </p:cNvSpPr>
          <p:nvPr>
            <p:ph type="body" sz="quarter" idx="32"/>
          </p:nvPr>
        </p:nvSpPr>
        <p:spPr>
          <a:xfrm>
            <a:off x="979351" y="2475757"/>
            <a:ext cx="3021847" cy="968328"/>
          </a:xfrm>
        </p:spPr>
        <p:txBody>
          <a:bodyPr/>
          <a:lstStyle>
            <a:lvl1pPr marL="0" indent="0" algn="ctr">
              <a:buFontTx/>
              <a:buNone/>
              <a:defRPr sz="1864" b="1" i="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5">
            <a:extLst>
              <a:ext uri="{FF2B5EF4-FFF2-40B4-BE49-F238E27FC236}">
                <a16:creationId xmlns:a16="http://schemas.microsoft.com/office/drawing/2014/main" id="{7FCA4ED8-B8A7-F34B-8CB5-13BE75EFB1F9}"/>
              </a:ext>
            </a:extLst>
          </p:cNvPr>
          <p:cNvSpPr>
            <a:spLocks noGrp="1"/>
          </p:cNvSpPr>
          <p:nvPr>
            <p:ph type="body" sz="quarter" idx="39" hasCustomPrompt="1"/>
          </p:nvPr>
        </p:nvSpPr>
        <p:spPr>
          <a:xfrm>
            <a:off x="6088086" y="1107342"/>
            <a:ext cx="5435045"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a:extLst>
              <a:ext uri="{FF2B5EF4-FFF2-40B4-BE49-F238E27FC236}">
                <a16:creationId xmlns:a16="http://schemas.microsoft.com/office/drawing/2014/main" id="{6DE29AEE-FF05-6A4F-97E5-1D671F2B3113}"/>
              </a:ext>
            </a:extLst>
          </p:cNvPr>
          <p:cNvPicPr>
            <a:picLocks noChangeAspect="1"/>
          </p:cNvPicPr>
          <p:nvPr userDrawn="1"/>
        </p:nvPicPr>
        <p:blipFill>
          <a:blip r:embed="rId5"/>
          <a:srcRect/>
          <a:stretch/>
        </p:blipFill>
        <p:spPr>
          <a:xfrm>
            <a:off x="10750278" y="6467693"/>
            <a:ext cx="1144439" cy="137561"/>
          </a:xfrm>
          <a:prstGeom prst="rect">
            <a:avLst/>
          </a:prstGeom>
        </p:spPr>
      </p:pic>
      <p:sp>
        <p:nvSpPr>
          <p:cNvPr id="20" name="Text Placeholder 2">
            <a:extLst>
              <a:ext uri="{FF2B5EF4-FFF2-40B4-BE49-F238E27FC236}">
                <a16:creationId xmlns:a16="http://schemas.microsoft.com/office/drawing/2014/main" id="{19A399ED-593F-444C-8E6A-3BFF87464097}"/>
              </a:ext>
            </a:extLst>
          </p:cNvPr>
          <p:cNvSpPr>
            <a:spLocks noGrp="1"/>
          </p:cNvSpPr>
          <p:nvPr>
            <p:ph type="body" sz="quarter" idx="46"/>
          </p:nvPr>
        </p:nvSpPr>
        <p:spPr>
          <a:xfrm>
            <a:off x="975503" y="3471083"/>
            <a:ext cx="3021847" cy="968328"/>
          </a:xfrm>
        </p:spPr>
        <p:txBody>
          <a:bodyPr>
            <a:normAutofit/>
          </a:bodyPr>
          <a:lstStyle>
            <a:lvl1pPr marL="0" indent="0" algn="ctr">
              <a:buNone/>
              <a:defRPr sz="1464">
                <a:solidFill>
                  <a:schemeClr val="bg1"/>
                </a:solidFill>
              </a:defRPr>
            </a:lvl1pPr>
            <a:lvl2pPr marL="456366" indent="-223958">
              <a:buClr>
                <a:schemeClr val="bg1"/>
              </a:buClr>
              <a:buFont typeface="Arial" panose="020B0604020202020204" pitchFamily="34" charset="0"/>
              <a:buChar char="•"/>
              <a:tabLst/>
              <a:defRPr sz="1464">
                <a:solidFill>
                  <a:schemeClr val="bg1"/>
                </a:solidFill>
              </a:defRPr>
            </a:lvl2pPr>
            <a:lvl3pPr marL="997244" indent="-234522">
              <a:buClr>
                <a:schemeClr val="bg1"/>
              </a:buClr>
              <a:tabLst/>
              <a:defRPr sz="1464">
                <a:solidFill>
                  <a:schemeClr val="bg1"/>
                </a:solidFill>
              </a:defRPr>
            </a:lvl3pPr>
            <a:lvl4pPr marL="1445160" indent="-223958">
              <a:buClr>
                <a:schemeClr val="bg1"/>
              </a:buClr>
              <a:tabLst/>
              <a:defRPr sz="1464">
                <a:solidFill>
                  <a:schemeClr val="bg1"/>
                </a:solidFill>
              </a:defRPr>
            </a:lvl4pPr>
            <a:lvl5pPr marL="1831802" indent="-234522">
              <a:buClr>
                <a:schemeClr val="bg1"/>
              </a:buClr>
              <a:tabLst/>
              <a:defRPr sz="1464">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078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ttom Callout">
    <p:spTree>
      <p:nvGrpSpPr>
        <p:cNvPr id="1" name=""/>
        <p:cNvGrpSpPr/>
        <p:nvPr/>
      </p:nvGrpSpPr>
      <p:grpSpPr>
        <a:xfrm>
          <a:off x="0" y="0"/>
          <a:ext cx="0" cy="0"/>
          <a:chOff x="0" y="0"/>
          <a:chExt cx="0" cy="0"/>
        </a:xfrm>
      </p:grpSpPr>
      <p:pic>
        <p:nvPicPr>
          <p:cNvPr id="31" name="Picture Placeholder 25" descr="A picture containing indoor, several&#10;&#10;Description automatically generated">
            <a:extLst>
              <a:ext uri="{FF2B5EF4-FFF2-40B4-BE49-F238E27FC236}">
                <a16:creationId xmlns:a16="http://schemas.microsoft.com/office/drawing/2014/main" id="{47F98F9C-03A6-4D4E-B165-9B21D8CE50E5}"/>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5" y="4210435"/>
            <a:ext cx="12191999" cy="2641221"/>
          </a:xfrm>
          <a:prstGeom prst="rect">
            <a:avLst/>
          </a:prstGeom>
          <a:gradFill flip="none" rotWithShape="1">
            <a:gsLst>
              <a:gs pos="100000">
                <a:srgbClr val="D50056"/>
              </a:gs>
              <a:gs pos="0">
                <a:schemeClr val="tx2"/>
              </a:gs>
            </a:gsLst>
            <a:lin ang="16200000" scaled="1"/>
            <a:tileRect/>
          </a:gradFill>
        </p:spPr>
      </p:pic>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42" y="579983"/>
            <a:ext cx="1049742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sp>
        <p:nvSpPr>
          <p:cNvPr id="29" name="Rectangle 28">
            <a:extLst>
              <a:ext uri="{FF2B5EF4-FFF2-40B4-BE49-F238E27FC236}">
                <a16:creationId xmlns:a16="http://schemas.microsoft.com/office/drawing/2014/main" id="{951219B7-6371-FA49-A76F-7D8D0265ECCF}"/>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11" name="Text Placeholder 3">
            <a:extLst>
              <a:ext uri="{FF2B5EF4-FFF2-40B4-BE49-F238E27FC236}">
                <a16:creationId xmlns:a16="http://schemas.microsoft.com/office/drawing/2014/main" id="{958EAB16-934B-7842-AF87-D59358E01727}"/>
              </a:ext>
            </a:extLst>
          </p:cNvPr>
          <p:cNvSpPr>
            <a:spLocks noGrp="1"/>
          </p:cNvSpPr>
          <p:nvPr>
            <p:ph type="body" sz="quarter" idx="30"/>
          </p:nvPr>
        </p:nvSpPr>
        <p:spPr>
          <a:xfrm>
            <a:off x="2305876" y="4797053"/>
            <a:ext cx="7580243" cy="364788"/>
          </a:xfrm>
        </p:spPr>
        <p:txBody>
          <a:bodyPr/>
          <a:lstStyle>
            <a:lvl1pPr algn="ctr">
              <a:buNone/>
              <a:defRPr sz="1864" b="1" i="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5">
            <a:extLst>
              <a:ext uri="{FF2B5EF4-FFF2-40B4-BE49-F238E27FC236}">
                <a16:creationId xmlns:a16="http://schemas.microsoft.com/office/drawing/2014/main" id="{19DC5F8A-0B77-4D41-B54B-5D7BE17174F7}"/>
              </a:ext>
            </a:extLst>
          </p:cNvPr>
          <p:cNvSpPr>
            <a:spLocks noGrp="1"/>
          </p:cNvSpPr>
          <p:nvPr>
            <p:ph type="body" sz="quarter" idx="39" hasCustomPrompt="1"/>
          </p:nvPr>
        </p:nvSpPr>
        <p:spPr>
          <a:xfrm>
            <a:off x="558800" y="1107342"/>
            <a:ext cx="10498667"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a:extLst>
              <a:ext uri="{FF2B5EF4-FFF2-40B4-BE49-F238E27FC236}">
                <a16:creationId xmlns:a16="http://schemas.microsoft.com/office/drawing/2014/main" id="{8ED9E7C7-1F6D-874D-9D44-1A4F98C94D0E}"/>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
        <p:nvSpPr>
          <p:cNvPr id="18" name="Text Placeholder 2">
            <a:extLst>
              <a:ext uri="{FF2B5EF4-FFF2-40B4-BE49-F238E27FC236}">
                <a16:creationId xmlns:a16="http://schemas.microsoft.com/office/drawing/2014/main" id="{65609E70-E582-B24D-AFEF-5192BDFF52A7}"/>
              </a:ext>
            </a:extLst>
          </p:cNvPr>
          <p:cNvSpPr>
            <a:spLocks noGrp="1"/>
          </p:cNvSpPr>
          <p:nvPr>
            <p:ph type="body" sz="quarter" idx="42"/>
          </p:nvPr>
        </p:nvSpPr>
        <p:spPr>
          <a:xfrm>
            <a:off x="553045" y="1757553"/>
            <a:ext cx="10496548" cy="1583604"/>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20B0004-98A1-DB4E-AA15-E5A676A483D8}"/>
              </a:ext>
            </a:extLst>
          </p:cNvPr>
          <p:cNvSpPr>
            <a:spLocks noGrp="1"/>
          </p:cNvSpPr>
          <p:nvPr>
            <p:ph type="body" sz="quarter" idx="46"/>
          </p:nvPr>
        </p:nvSpPr>
        <p:spPr>
          <a:xfrm>
            <a:off x="4025905" y="5250824"/>
            <a:ext cx="4119033" cy="968328"/>
          </a:xfrm>
        </p:spPr>
        <p:txBody>
          <a:bodyPr>
            <a:normAutofit/>
          </a:bodyPr>
          <a:lstStyle>
            <a:lvl1pPr marL="0" indent="0" algn="ctr">
              <a:buNone/>
              <a:defRPr sz="1464">
                <a:solidFill>
                  <a:schemeClr val="bg1"/>
                </a:solidFill>
              </a:defRPr>
            </a:lvl1pPr>
            <a:lvl2pPr marL="456366" indent="-223958">
              <a:buClr>
                <a:schemeClr val="bg1"/>
              </a:buClr>
              <a:buFont typeface="Arial" panose="020B0604020202020204" pitchFamily="34" charset="0"/>
              <a:buChar char="•"/>
              <a:tabLst/>
              <a:defRPr sz="1464">
                <a:solidFill>
                  <a:schemeClr val="bg1"/>
                </a:solidFill>
              </a:defRPr>
            </a:lvl2pPr>
            <a:lvl3pPr marL="997244" indent="-234522">
              <a:buClr>
                <a:schemeClr val="bg1"/>
              </a:buClr>
              <a:tabLst/>
              <a:defRPr sz="1464">
                <a:solidFill>
                  <a:schemeClr val="bg1"/>
                </a:solidFill>
              </a:defRPr>
            </a:lvl3pPr>
            <a:lvl4pPr marL="1445160" indent="-223958">
              <a:buClr>
                <a:schemeClr val="bg1"/>
              </a:buClr>
              <a:tabLst/>
              <a:defRPr sz="1464">
                <a:solidFill>
                  <a:schemeClr val="bg1"/>
                </a:solidFill>
              </a:defRPr>
            </a:lvl4pPr>
            <a:lvl5pPr marL="1831802" indent="-234522">
              <a:buClr>
                <a:schemeClr val="bg1"/>
              </a:buClr>
              <a:tabLst/>
              <a:defRPr sz="1464">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853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s, Data, Resul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42" y="579983"/>
            <a:ext cx="10497575"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3" name="Chart Placeholder 2">
            <a:extLst>
              <a:ext uri="{FF2B5EF4-FFF2-40B4-BE49-F238E27FC236}">
                <a16:creationId xmlns:a16="http://schemas.microsoft.com/office/drawing/2014/main" id="{830DA58F-9D1C-C341-B4D1-7914D19CFBE2}"/>
              </a:ext>
            </a:extLst>
          </p:cNvPr>
          <p:cNvSpPr>
            <a:spLocks noGrp="1"/>
          </p:cNvSpPr>
          <p:nvPr>
            <p:ph type="chart" sz="quarter" idx="25"/>
          </p:nvPr>
        </p:nvSpPr>
        <p:spPr>
          <a:xfrm>
            <a:off x="560921" y="1374562"/>
            <a:ext cx="4886153" cy="4292859"/>
          </a:xfrm>
        </p:spPr>
        <p:txBody>
          <a:bodyPr anchor="t" anchorCtr="1">
            <a:normAutofit/>
          </a:bodyPr>
          <a:lstStyle>
            <a:lvl1pPr marL="228184" marR="0" indent="-228184" algn="l" defTabSz="912732" rtl="0" eaLnBrk="1" fontAlgn="auto" latinLnBrk="0" hangingPunct="1">
              <a:lnSpc>
                <a:spcPct val="90000"/>
              </a:lnSpc>
              <a:spcBef>
                <a:spcPts val="997"/>
              </a:spcBef>
              <a:spcAft>
                <a:spcPts val="0"/>
              </a:spcAft>
              <a:buClrTx/>
              <a:buSzTx/>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chart</a:t>
            </a:r>
          </a:p>
        </p:txBody>
      </p:sp>
      <p:sp>
        <p:nvSpPr>
          <p:cNvPr id="6" name="Table Placeholder 5">
            <a:extLst>
              <a:ext uri="{FF2B5EF4-FFF2-40B4-BE49-F238E27FC236}">
                <a16:creationId xmlns:a16="http://schemas.microsoft.com/office/drawing/2014/main" id="{E7208A60-B937-CA43-BEE1-39C6CB64C578}"/>
              </a:ext>
            </a:extLst>
          </p:cNvPr>
          <p:cNvSpPr>
            <a:spLocks noGrp="1"/>
          </p:cNvSpPr>
          <p:nvPr>
            <p:ph type="tbl" sz="quarter" idx="26"/>
          </p:nvPr>
        </p:nvSpPr>
        <p:spPr>
          <a:xfrm>
            <a:off x="5604934" y="1374562"/>
            <a:ext cx="5452533" cy="4292859"/>
          </a:xfrm>
        </p:spPr>
        <p:txBody>
          <a:bodyPr anchor="t" anchorCtr="1">
            <a:normAutofit/>
          </a:bodyPr>
          <a:lstStyle>
            <a:lvl1pPr marL="228184" marR="0" indent="-228184" algn="l" defTabSz="912732" rtl="0" eaLnBrk="1" fontAlgn="auto" latinLnBrk="0" hangingPunct="1">
              <a:lnSpc>
                <a:spcPct val="90000"/>
              </a:lnSpc>
              <a:spcBef>
                <a:spcPts val="997"/>
              </a:spcBef>
              <a:spcAft>
                <a:spcPts val="0"/>
              </a:spcAft>
              <a:buClrTx/>
              <a:buSzTx/>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table</a:t>
            </a:r>
          </a:p>
        </p:txBody>
      </p:sp>
      <p:pic>
        <p:nvPicPr>
          <p:cNvPr id="9" name="Picture 8">
            <a:extLst>
              <a:ext uri="{FF2B5EF4-FFF2-40B4-BE49-F238E27FC236}">
                <a16:creationId xmlns:a16="http://schemas.microsoft.com/office/drawing/2014/main" id="{A31C2F44-4DCB-2447-870D-92307A8199A9}"/>
              </a:ext>
            </a:extLst>
          </p:cNvPr>
          <p:cNvPicPr>
            <a:picLocks noChangeAspect="1"/>
          </p:cNvPicPr>
          <p:nvPr userDrawn="1"/>
        </p:nvPicPr>
        <p:blipFill>
          <a:blip r:embed="rId2"/>
          <a:srcRect/>
          <a:stretch/>
        </p:blipFill>
        <p:spPr>
          <a:xfrm>
            <a:off x="10750278" y="6467693"/>
            <a:ext cx="1144439" cy="137561"/>
          </a:xfrm>
          <a:prstGeom prst="rect">
            <a:avLst/>
          </a:prstGeom>
        </p:spPr>
      </p:pic>
    </p:spTree>
    <p:extLst>
      <p:ext uri="{BB962C8B-B14F-4D97-AF65-F5344CB8AC3E}">
        <p14:creationId xmlns:p14="http://schemas.microsoft.com/office/powerpoint/2010/main" val="2533081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Column Text w/ 1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39"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3" name="Picture Placeholder 2">
            <a:extLst>
              <a:ext uri="{FF2B5EF4-FFF2-40B4-BE49-F238E27FC236}">
                <a16:creationId xmlns:a16="http://schemas.microsoft.com/office/drawing/2014/main" id="{492C13A0-F14B-A94C-AADD-1812E3BF91E7}"/>
              </a:ext>
            </a:extLst>
          </p:cNvPr>
          <p:cNvSpPr>
            <a:spLocks noGrp="1"/>
          </p:cNvSpPr>
          <p:nvPr>
            <p:ph type="pic" sz="quarter" idx="26"/>
          </p:nvPr>
        </p:nvSpPr>
        <p:spPr>
          <a:xfrm>
            <a:off x="6190543" y="590498"/>
            <a:ext cx="5704172" cy="5482585"/>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9" name="Text Placeholder 15">
            <a:extLst>
              <a:ext uri="{FF2B5EF4-FFF2-40B4-BE49-F238E27FC236}">
                <a16:creationId xmlns:a16="http://schemas.microsoft.com/office/drawing/2014/main" id="{4C454575-85B5-5D4D-9137-685F4E26756C}"/>
              </a:ext>
            </a:extLst>
          </p:cNvPr>
          <p:cNvSpPr>
            <a:spLocks noGrp="1"/>
          </p:cNvSpPr>
          <p:nvPr>
            <p:ph type="body" sz="quarter" idx="39" hasCustomPrompt="1"/>
          </p:nvPr>
        </p:nvSpPr>
        <p:spPr>
          <a:xfrm>
            <a:off x="560044" y="1117973"/>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3" name="Picture 12">
            <a:extLst>
              <a:ext uri="{FF2B5EF4-FFF2-40B4-BE49-F238E27FC236}">
                <a16:creationId xmlns:a16="http://schemas.microsoft.com/office/drawing/2014/main" id="{829AD9A8-98A9-004A-B65B-2FAD96D942A1}"/>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5" name="Text Placeholder 2">
            <a:extLst>
              <a:ext uri="{FF2B5EF4-FFF2-40B4-BE49-F238E27FC236}">
                <a16:creationId xmlns:a16="http://schemas.microsoft.com/office/drawing/2014/main" id="{4CC4E0A5-0774-BE47-9EE8-99EF074E8BEC}"/>
              </a:ext>
            </a:extLst>
          </p:cNvPr>
          <p:cNvSpPr>
            <a:spLocks noGrp="1"/>
          </p:cNvSpPr>
          <p:nvPr>
            <p:ph type="body" sz="quarter" idx="42"/>
          </p:nvPr>
        </p:nvSpPr>
        <p:spPr>
          <a:xfrm>
            <a:off x="553045" y="1757552"/>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522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ft Column Text w/ 2 Image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A7C7E062-D40A-6D47-800A-2E1B72F73B2D}"/>
              </a:ext>
            </a:extLst>
          </p:cNvPr>
          <p:cNvSpPr>
            <a:spLocks noGrp="1"/>
          </p:cNvSpPr>
          <p:nvPr>
            <p:ph type="pic" sz="quarter" idx="29"/>
          </p:nvPr>
        </p:nvSpPr>
        <p:spPr>
          <a:xfrm>
            <a:off x="6190544" y="590498"/>
            <a:ext cx="2798417" cy="5482585"/>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5" name="Picture Placeholder 2">
            <a:extLst>
              <a:ext uri="{FF2B5EF4-FFF2-40B4-BE49-F238E27FC236}">
                <a16:creationId xmlns:a16="http://schemas.microsoft.com/office/drawing/2014/main" id="{76C75D41-1F9B-1544-BFFC-7B32310D103B}"/>
              </a:ext>
            </a:extLst>
          </p:cNvPr>
          <p:cNvSpPr>
            <a:spLocks noGrp="1"/>
          </p:cNvSpPr>
          <p:nvPr>
            <p:ph type="pic" sz="quarter" idx="30"/>
          </p:nvPr>
        </p:nvSpPr>
        <p:spPr>
          <a:xfrm>
            <a:off x="9096297" y="590497"/>
            <a:ext cx="2798417" cy="5482585"/>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39"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4" name="Text Placeholder 15">
            <a:extLst>
              <a:ext uri="{FF2B5EF4-FFF2-40B4-BE49-F238E27FC236}">
                <a16:creationId xmlns:a16="http://schemas.microsoft.com/office/drawing/2014/main" id="{9E7405F3-B12C-9742-B64C-FFF9BD2E8028}"/>
              </a:ext>
            </a:extLst>
          </p:cNvPr>
          <p:cNvSpPr>
            <a:spLocks noGrp="1"/>
          </p:cNvSpPr>
          <p:nvPr>
            <p:ph type="body" sz="quarter" idx="39" hasCustomPrompt="1"/>
          </p:nvPr>
        </p:nvSpPr>
        <p:spPr>
          <a:xfrm>
            <a:off x="560044" y="1117973"/>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a:extLst>
              <a:ext uri="{FF2B5EF4-FFF2-40B4-BE49-F238E27FC236}">
                <a16:creationId xmlns:a16="http://schemas.microsoft.com/office/drawing/2014/main" id="{91E3193F-D06B-D849-82C0-4AFC5E37C50C}"/>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1" name="Text Placeholder 2">
            <a:extLst>
              <a:ext uri="{FF2B5EF4-FFF2-40B4-BE49-F238E27FC236}">
                <a16:creationId xmlns:a16="http://schemas.microsoft.com/office/drawing/2014/main" id="{13193C22-9D84-B74E-8506-0139D96E2C46}"/>
              </a:ext>
            </a:extLst>
          </p:cNvPr>
          <p:cNvSpPr>
            <a:spLocks noGrp="1"/>
          </p:cNvSpPr>
          <p:nvPr>
            <p:ph type="body" sz="quarter" idx="42"/>
          </p:nvPr>
        </p:nvSpPr>
        <p:spPr>
          <a:xfrm>
            <a:off x="553045" y="1757552"/>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441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Column Text w/ 3 Image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D48E9E3-5864-D749-A1FB-E6C49EF19824}"/>
              </a:ext>
            </a:extLst>
          </p:cNvPr>
          <p:cNvSpPr>
            <a:spLocks noGrp="1"/>
          </p:cNvSpPr>
          <p:nvPr>
            <p:ph type="pic" sz="quarter" idx="30"/>
          </p:nvPr>
        </p:nvSpPr>
        <p:spPr>
          <a:xfrm>
            <a:off x="6190544" y="590497"/>
            <a:ext cx="2798417" cy="3063721"/>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6" name="Picture Placeholder 2">
            <a:extLst>
              <a:ext uri="{FF2B5EF4-FFF2-40B4-BE49-F238E27FC236}">
                <a16:creationId xmlns:a16="http://schemas.microsoft.com/office/drawing/2014/main" id="{40356597-8A57-6345-B7E9-9D0E6FF9C4DD}"/>
              </a:ext>
            </a:extLst>
          </p:cNvPr>
          <p:cNvSpPr>
            <a:spLocks noGrp="1"/>
          </p:cNvSpPr>
          <p:nvPr>
            <p:ph type="pic" sz="quarter" idx="31"/>
          </p:nvPr>
        </p:nvSpPr>
        <p:spPr>
          <a:xfrm>
            <a:off x="9096297" y="590496"/>
            <a:ext cx="2798417" cy="3063721"/>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7" name="Picture Placeholder 2">
            <a:extLst>
              <a:ext uri="{FF2B5EF4-FFF2-40B4-BE49-F238E27FC236}">
                <a16:creationId xmlns:a16="http://schemas.microsoft.com/office/drawing/2014/main" id="{C1E6FB8D-06B7-B74B-A725-6C7FACA898A3}"/>
              </a:ext>
            </a:extLst>
          </p:cNvPr>
          <p:cNvSpPr>
            <a:spLocks noGrp="1"/>
          </p:cNvSpPr>
          <p:nvPr>
            <p:ph type="pic" sz="quarter" idx="32"/>
          </p:nvPr>
        </p:nvSpPr>
        <p:spPr>
          <a:xfrm>
            <a:off x="6190542" y="3746908"/>
            <a:ext cx="5704172" cy="2326173"/>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39"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4" name="Text Placeholder 15">
            <a:extLst>
              <a:ext uri="{FF2B5EF4-FFF2-40B4-BE49-F238E27FC236}">
                <a16:creationId xmlns:a16="http://schemas.microsoft.com/office/drawing/2014/main" id="{130A01CA-A081-FB46-BD15-ED7E7E35ABBB}"/>
              </a:ext>
            </a:extLst>
          </p:cNvPr>
          <p:cNvSpPr>
            <a:spLocks noGrp="1"/>
          </p:cNvSpPr>
          <p:nvPr>
            <p:ph type="body" sz="quarter" idx="39" hasCustomPrompt="1"/>
          </p:nvPr>
        </p:nvSpPr>
        <p:spPr>
          <a:xfrm>
            <a:off x="560044" y="1117973"/>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8" name="Picture 17">
            <a:extLst>
              <a:ext uri="{FF2B5EF4-FFF2-40B4-BE49-F238E27FC236}">
                <a16:creationId xmlns:a16="http://schemas.microsoft.com/office/drawing/2014/main" id="{0ECB8767-B210-A74A-960D-AC45134A6D1A}"/>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1" name="Text Placeholder 2">
            <a:extLst>
              <a:ext uri="{FF2B5EF4-FFF2-40B4-BE49-F238E27FC236}">
                <a16:creationId xmlns:a16="http://schemas.microsoft.com/office/drawing/2014/main" id="{E5CF3BA0-C139-6040-8A31-96955EBD68B8}"/>
              </a:ext>
            </a:extLst>
          </p:cNvPr>
          <p:cNvSpPr>
            <a:spLocks noGrp="1"/>
          </p:cNvSpPr>
          <p:nvPr>
            <p:ph type="body" sz="quarter" idx="42"/>
          </p:nvPr>
        </p:nvSpPr>
        <p:spPr>
          <a:xfrm>
            <a:off x="553045" y="1757552"/>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407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Column Text w/ 4 Image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368757F-C29D-3146-B95A-10412EB51E0C}"/>
              </a:ext>
            </a:extLst>
          </p:cNvPr>
          <p:cNvSpPr>
            <a:spLocks noGrp="1"/>
          </p:cNvSpPr>
          <p:nvPr>
            <p:ph type="pic" sz="quarter" idx="31"/>
          </p:nvPr>
        </p:nvSpPr>
        <p:spPr>
          <a:xfrm>
            <a:off x="6190544" y="590495"/>
            <a:ext cx="2798417" cy="2679699"/>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7" name="Picture Placeholder 2">
            <a:extLst>
              <a:ext uri="{FF2B5EF4-FFF2-40B4-BE49-F238E27FC236}">
                <a16:creationId xmlns:a16="http://schemas.microsoft.com/office/drawing/2014/main" id="{BD0BA4FA-98B4-8E42-94F0-66984484C599}"/>
              </a:ext>
            </a:extLst>
          </p:cNvPr>
          <p:cNvSpPr>
            <a:spLocks noGrp="1"/>
          </p:cNvSpPr>
          <p:nvPr>
            <p:ph type="pic" sz="quarter" idx="32"/>
          </p:nvPr>
        </p:nvSpPr>
        <p:spPr>
          <a:xfrm>
            <a:off x="9096297" y="590493"/>
            <a:ext cx="2798417" cy="2679699"/>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560039"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8" name="Picture Placeholder 2">
            <a:extLst>
              <a:ext uri="{FF2B5EF4-FFF2-40B4-BE49-F238E27FC236}">
                <a16:creationId xmlns:a16="http://schemas.microsoft.com/office/drawing/2014/main" id="{C7503DF1-BDC3-F944-8A58-74352C219747}"/>
              </a:ext>
            </a:extLst>
          </p:cNvPr>
          <p:cNvSpPr>
            <a:spLocks noGrp="1"/>
          </p:cNvSpPr>
          <p:nvPr>
            <p:ph type="pic" sz="quarter" idx="33"/>
          </p:nvPr>
        </p:nvSpPr>
        <p:spPr>
          <a:xfrm>
            <a:off x="6187649" y="3393386"/>
            <a:ext cx="2798417" cy="2679697"/>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9" name="Picture Placeholder 2">
            <a:extLst>
              <a:ext uri="{FF2B5EF4-FFF2-40B4-BE49-F238E27FC236}">
                <a16:creationId xmlns:a16="http://schemas.microsoft.com/office/drawing/2014/main" id="{41062C85-BA6E-E145-ACEB-B2356CA25EC7}"/>
              </a:ext>
            </a:extLst>
          </p:cNvPr>
          <p:cNvSpPr>
            <a:spLocks noGrp="1"/>
          </p:cNvSpPr>
          <p:nvPr>
            <p:ph type="pic" sz="quarter" idx="34"/>
          </p:nvPr>
        </p:nvSpPr>
        <p:spPr>
          <a:xfrm>
            <a:off x="9093402" y="3393385"/>
            <a:ext cx="2798417" cy="2679697"/>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4" name="Text Placeholder 15">
            <a:extLst>
              <a:ext uri="{FF2B5EF4-FFF2-40B4-BE49-F238E27FC236}">
                <a16:creationId xmlns:a16="http://schemas.microsoft.com/office/drawing/2014/main" id="{D5315287-F3F6-0243-AD33-8D1FF3F2BDB2}"/>
              </a:ext>
            </a:extLst>
          </p:cNvPr>
          <p:cNvSpPr>
            <a:spLocks noGrp="1"/>
          </p:cNvSpPr>
          <p:nvPr>
            <p:ph type="body" sz="quarter" idx="39" hasCustomPrompt="1"/>
          </p:nvPr>
        </p:nvSpPr>
        <p:spPr>
          <a:xfrm>
            <a:off x="560044" y="1117973"/>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5" name="Picture 14">
            <a:extLst>
              <a:ext uri="{FF2B5EF4-FFF2-40B4-BE49-F238E27FC236}">
                <a16:creationId xmlns:a16="http://schemas.microsoft.com/office/drawing/2014/main" id="{91A0A4ED-343A-4C49-8319-862F38E5BF0D}"/>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20" name="Text Placeholder 2">
            <a:extLst>
              <a:ext uri="{FF2B5EF4-FFF2-40B4-BE49-F238E27FC236}">
                <a16:creationId xmlns:a16="http://schemas.microsoft.com/office/drawing/2014/main" id="{DDA135C9-47F1-594A-92D1-60AA2D259235}"/>
              </a:ext>
            </a:extLst>
          </p:cNvPr>
          <p:cNvSpPr>
            <a:spLocks noGrp="1"/>
          </p:cNvSpPr>
          <p:nvPr>
            <p:ph type="body" sz="quarter" idx="42"/>
          </p:nvPr>
        </p:nvSpPr>
        <p:spPr>
          <a:xfrm>
            <a:off x="553045" y="1757552"/>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700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Column Text w/ 1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9" name="Picture Placeholder 2">
            <a:extLst>
              <a:ext uri="{FF2B5EF4-FFF2-40B4-BE49-F238E27FC236}">
                <a16:creationId xmlns:a16="http://schemas.microsoft.com/office/drawing/2014/main" id="{F475292A-387E-C74A-9CA5-0F69A6C4C88B}"/>
              </a:ext>
            </a:extLst>
          </p:cNvPr>
          <p:cNvSpPr>
            <a:spLocks noGrp="1"/>
          </p:cNvSpPr>
          <p:nvPr>
            <p:ph type="pic" sz="quarter" idx="28"/>
          </p:nvPr>
        </p:nvSpPr>
        <p:spPr>
          <a:xfrm>
            <a:off x="391833" y="590498"/>
            <a:ext cx="5704172" cy="5482585"/>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6570785"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3" name="Text Placeholder 15">
            <a:extLst>
              <a:ext uri="{FF2B5EF4-FFF2-40B4-BE49-F238E27FC236}">
                <a16:creationId xmlns:a16="http://schemas.microsoft.com/office/drawing/2014/main" id="{24E564B4-8D1D-614C-918C-39CE9AFAA493}"/>
              </a:ext>
            </a:extLst>
          </p:cNvPr>
          <p:cNvSpPr>
            <a:spLocks noGrp="1"/>
          </p:cNvSpPr>
          <p:nvPr>
            <p:ph type="body" sz="quarter" idx="39" hasCustomPrompt="1"/>
          </p:nvPr>
        </p:nvSpPr>
        <p:spPr>
          <a:xfrm>
            <a:off x="6570788" y="1096992"/>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4" name="Picture 13">
            <a:extLst>
              <a:ext uri="{FF2B5EF4-FFF2-40B4-BE49-F238E27FC236}">
                <a16:creationId xmlns:a16="http://schemas.microsoft.com/office/drawing/2014/main" id="{3201598B-0563-E242-A875-60856104EC9E}"/>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5" name="Text Placeholder 2">
            <a:extLst>
              <a:ext uri="{FF2B5EF4-FFF2-40B4-BE49-F238E27FC236}">
                <a16:creationId xmlns:a16="http://schemas.microsoft.com/office/drawing/2014/main" id="{0B44FDBD-3528-E94F-9F9A-490773EA8F57}"/>
              </a:ext>
            </a:extLst>
          </p:cNvPr>
          <p:cNvSpPr>
            <a:spLocks noGrp="1"/>
          </p:cNvSpPr>
          <p:nvPr>
            <p:ph type="body" sz="quarter" idx="42"/>
          </p:nvPr>
        </p:nvSpPr>
        <p:spPr>
          <a:xfrm>
            <a:off x="6570788" y="1780783"/>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145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ight Column Text w/ 2 Image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7021BD4-274A-0043-966B-7FA01A0936EF}"/>
              </a:ext>
            </a:extLst>
          </p:cNvPr>
          <p:cNvSpPr>
            <a:spLocks noGrp="1"/>
          </p:cNvSpPr>
          <p:nvPr>
            <p:ph type="pic" sz="quarter" idx="30"/>
          </p:nvPr>
        </p:nvSpPr>
        <p:spPr>
          <a:xfrm>
            <a:off x="391833" y="590498"/>
            <a:ext cx="2798417" cy="5482585"/>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6" name="Picture Placeholder 2">
            <a:extLst>
              <a:ext uri="{FF2B5EF4-FFF2-40B4-BE49-F238E27FC236}">
                <a16:creationId xmlns:a16="http://schemas.microsoft.com/office/drawing/2014/main" id="{A45452FE-F940-944F-B4F5-4C9D945B84A0}"/>
              </a:ext>
            </a:extLst>
          </p:cNvPr>
          <p:cNvSpPr>
            <a:spLocks noGrp="1"/>
          </p:cNvSpPr>
          <p:nvPr>
            <p:ph type="pic" sz="quarter" idx="31"/>
          </p:nvPr>
        </p:nvSpPr>
        <p:spPr>
          <a:xfrm>
            <a:off x="3297586" y="590497"/>
            <a:ext cx="2798417" cy="5482585"/>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6570785"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4" name="Text Placeholder 15">
            <a:extLst>
              <a:ext uri="{FF2B5EF4-FFF2-40B4-BE49-F238E27FC236}">
                <a16:creationId xmlns:a16="http://schemas.microsoft.com/office/drawing/2014/main" id="{DFD701A6-C945-2C45-A3B9-7F2D86DADF85}"/>
              </a:ext>
            </a:extLst>
          </p:cNvPr>
          <p:cNvSpPr>
            <a:spLocks noGrp="1"/>
          </p:cNvSpPr>
          <p:nvPr>
            <p:ph type="body" sz="quarter" idx="39" hasCustomPrompt="1"/>
          </p:nvPr>
        </p:nvSpPr>
        <p:spPr>
          <a:xfrm>
            <a:off x="6570788" y="1096992"/>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5" name="Picture 14">
            <a:extLst>
              <a:ext uri="{FF2B5EF4-FFF2-40B4-BE49-F238E27FC236}">
                <a16:creationId xmlns:a16="http://schemas.microsoft.com/office/drawing/2014/main" id="{2E9C0FEC-3903-2247-9A2F-613B5172FA35}"/>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1" name="Text Placeholder 2">
            <a:extLst>
              <a:ext uri="{FF2B5EF4-FFF2-40B4-BE49-F238E27FC236}">
                <a16:creationId xmlns:a16="http://schemas.microsoft.com/office/drawing/2014/main" id="{83FFAF30-B209-B947-83C4-8955711BE16E}"/>
              </a:ext>
            </a:extLst>
          </p:cNvPr>
          <p:cNvSpPr>
            <a:spLocks noGrp="1"/>
          </p:cNvSpPr>
          <p:nvPr>
            <p:ph type="body" sz="quarter" idx="42"/>
          </p:nvPr>
        </p:nvSpPr>
        <p:spPr>
          <a:xfrm>
            <a:off x="6570788" y="1780783"/>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971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ight Column Text w/ 3 Image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D7956B7-F681-0C4A-AC8B-C438BCE837BF}"/>
              </a:ext>
            </a:extLst>
          </p:cNvPr>
          <p:cNvSpPr>
            <a:spLocks noGrp="1"/>
          </p:cNvSpPr>
          <p:nvPr>
            <p:ph type="pic" sz="quarter" idx="30"/>
          </p:nvPr>
        </p:nvSpPr>
        <p:spPr>
          <a:xfrm>
            <a:off x="397626" y="590497"/>
            <a:ext cx="2798417" cy="3063721"/>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5" name="Picture Placeholder 2">
            <a:extLst>
              <a:ext uri="{FF2B5EF4-FFF2-40B4-BE49-F238E27FC236}">
                <a16:creationId xmlns:a16="http://schemas.microsoft.com/office/drawing/2014/main" id="{B86DCC76-B362-3B46-B557-F359B8F69E41}"/>
              </a:ext>
            </a:extLst>
          </p:cNvPr>
          <p:cNvSpPr>
            <a:spLocks noGrp="1"/>
          </p:cNvSpPr>
          <p:nvPr>
            <p:ph type="pic" sz="quarter" idx="31"/>
          </p:nvPr>
        </p:nvSpPr>
        <p:spPr>
          <a:xfrm>
            <a:off x="3303380" y="590496"/>
            <a:ext cx="2798417" cy="3063721"/>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6" name="Picture Placeholder 2">
            <a:extLst>
              <a:ext uri="{FF2B5EF4-FFF2-40B4-BE49-F238E27FC236}">
                <a16:creationId xmlns:a16="http://schemas.microsoft.com/office/drawing/2014/main" id="{BDD75621-1045-8D4F-976D-55294954C83A}"/>
              </a:ext>
            </a:extLst>
          </p:cNvPr>
          <p:cNvSpPr>
            <a:spLocks noGrp="1"/>
          </p:cNvSpPr>
          <p:nvPr>
            <p:ph type="pic" sz="quarter" idx="32"/>
          </p:nvPr>
        </p:nvSpPr>
        <p:spPr>
          <a:xfrm>
            <a:off x="397622" y="3746908"/>
            <a:ext cx="5704172" cy="2326173"/>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6570785"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7" name="Text Placeholder 15">
            <a:extLst>
              <a:ext uri="{FF2B5EF4-FFF2-40B4-BE49-F238E27FC236}">
                <a16:creationId xmlns:a16="http://schemas.microsoft.com/office/drawing/2014/main" id="{45B70F34-C1D2-E347-B5D5-14BD5086E25F}"/>
              </a:ext>
            </a:extLst>
          </p:cNvPr>
          <p:cNvSpPr>
            <a:spLocks noGrp="1"/>
          </p:cNvSpPr>
          <p:nvPr>
            <p:ph type="body" sz="quarter" idx="39" hasCustomPrompt="1"/>
          </p:nvPr>
        </p:nvSpPr>
        <p:spPr>
          <a:xfrm>
            <a:off x="6570788" y="1096992"/>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8" name="Picture 17">
            <a:extLst>
              <a:ext uri="{FF2B5EF4-FFF2-40B4-BE49-F238E27FC236}">
                <a16:creationId xmlns:a16="http://schemas.microsoft.com/office/drawing/2014/main" id="{A7999BCF-8D92-4C4D-A62B-38D11EADDE7B}"/>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11" name="Text Placeholder 2">
            <a:extLst>
              <a:ext uri="{FF2B5EF4-FFF2-40B4-BE49-F238E27FC236}">
                <a16:creationId xmlns:a16="http://schemas.microsoft.com/office/drawing/2014/main" id="{2F0E7903-74F2-4E49-96ED-2B58CD4DBEFA}"/>
              </a:ext>
            </a:extLst>
          </p:cNvPr>
          <p:cNvSpPr>
            <a:spLocks noGrp="1"/>
          </p:cNvSpPr>
          <p:nvPr>
            <p:ph type="body" sz="quarter" idx="42"/>
          </p:nvPr>
        </p:nvSpPr>
        <p:spPr>
          <a:xfrm>
            <a:off x="6570788" y="1780783"/>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90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26622-3689-453A-9904-FA162A9FD482}" type="datetimeFigureOut">
              <a:rPr lang="en-US" smtClean="0"/>
              <a:t>2/14/24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62993599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Column Text w/ 4 Image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98681D00-CCBF-134A-BA71-E18AEFC7C617}"/>
              </a:ext>
            </a:extLst>
          </p:cNvPr>
          <p:cNvSpPr>
            <a:spLocks noGrp="1"/>
          </p:cNvSpPr>
          <p:nvPr>
            <p:ph type="pic" sz="quarter" idx="34"/>
          </p:nvPr>
        </p:nvSpPr>
        <p:spPr>
          <a:xfrm>
            <a:off x="391834" y="590495"/>
            <a:ext cx="2798417" cy="2679699"/>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5" name="Picture Placeholder 2">
            <a:extLst>
              <a:ext uri="{FF2B5EF4-FFF2-40B4-BE49-F238E27FC236}">
                <a16:creationId xmlns:a16="http://schemas.microsoft.com/office/drawing/2014/main" id="{DE9EE3FC-7BCE-804C-81CE-3A7B2BA08D47}"/>
              </a:ext>
            </a:extLst>
          </p:cNvPr>
          <p:cNvSpPr>
            <a:spLocks noGrp="1"/>
          </p:cNvSpPr>
          <p:nvPr>
            <p:ph type="pic" sz="quarter" idx="35"/>
          </p:nvPr>
        </p:nvSpPr>
        <p:spPr>
          <a:xfrm>
            <a:off x="3297588" y="590493"/>
            <a:ext cx="2798417" cy="2679699"/>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6" name="Picture Placeholder 2">
            <a:extLst>
              <a:ext uri="{FF2B5EF4-FFF2-40B4-BE49-F238E27FC236}">
                <a16:creationId xmlns:a16="http://schemas.microsoft.com/office/drawing/2014/main" id="{A7F9ECC5-33CF-D548-BBDD-4DD9910D1A01}"/>
              </a:ext>
            </a:extLst>
          </p:cNvPr>
          <p:cNvSpPr>
            <a:spLocks noGrp="1"/>
          </p:cNvSpPr>
          <p:nvPr>
            <p:ph type="pic" sz="quarter" idx="36"/>
          </p:nvPr>
        </p:nvSpPr>
        <p:spPr>
          <a:xfrm>
            <a:off x="388940" y="3393386"/>
            <a:ext cx="2798417" cy="2679697"/>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17" name="Picture Placeholder 2">
            <a:extLst>
              <a:ext uri="{FF2B5EF4-FFF2-40B4-BE49-F238E27FC236}">
                <a16:creationId xmlns:a16="http://schemas.microsoft.com/office/drawing/2014/main" id="{9AB6EB4C-8871-1D4B-94D6-D618B9B61BEB}"/>
              </a:ext>
            </a:extLst>
          </p:cNvPr>
          <p:cNvSpPr>
            <a:spLocks noGrp="1"/>
          </p:cNvSpPr>
          <p:nvPr>
            <p:ph type="pic" sz="quarter" idx="37"/>
          </p:nvPr>
        </p:nvSpPr>
        <p:spPr>
          <a:xfrm>
            <a:off x="3294693" y="3393385"/>
            <a:ext cx="2798417" cy="2679697"/>
          </a:xfrm>
          <a:noFill/>
        </p:spPr>
        <p:txBody>
          <a:bodyPr anchor="t" anchorCtr="1"/>
          <a:lstStyle>
            <a:lvl1pPr marL="0" marR="0" indent="0" algn="ctr" defTabSz="912732" rtl="0" eaLnBrk="1" fontAlgn="auto" latinLnBrk="0" hangingPunct="1">
              <a:lnSpc>
                <a:spcPct val="90000"/>
              </a:lnSpc>
              <a:spcBef>
                <a:spcPts val="997"/>
              </a:spcBef>
              <a:spcAft>
                <a:spcPts val="0"/>
              </a:spcAft>
              <a:buClrTx/>
              <a:buSzTx/>
              <a:buFont typeface="Arial" panose="020B0604020202020204" pitchFamily="34" charset="0"/>
              <a:buNone/>
              <a:tabLst/>
              <a:defRPr sz="1464">
                <a:solidFill>
                  <a:schemeClr val="bg1">
                    <a:lumMod val="75000"/>
                  </a:schemeClr>
                </a:solidFill>
              </a:defRPr>
            </a:lvl1pPr>
          </a:lstStyle>
          <a:p>
            <a:pPr marL="228184" marR="0" lvl="0" indent="-228184" algn="l" defTabSz="912732" rtl="0" eaLnBrk="1" fontAlgn="auto" latinLnBrk="0" hangingPunct="1">
              <a:lnSpc>
                <a:spcPct val="90000"/>
              </a:lnSpc>
              <a:spcBef>
                <a:spcPts val="997"/>
              </a:spcBef>
              <a:spcAft>
                <a:spcPts val="0"/>
              </a:spcAft>
              <a:buClrTx/>
              <a:buSzTx/>
              <a:tabLst/>
              <a:defRPr/>
            </a:pPr>
            <a:r>
              <a:rPr lang="en-US"/>
              <a:t>Click icon to add picture</a:t>
            </a:r>
          </a:p>
        </p:txBody>
      </p:sp>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6570785"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8" name="Text Placeholder 15">
            <a:extLst>
              <a:ext uri="{FF2B5EF4-FFF2-40B4-BE49-F238E27FC236}">
                <a16:creationId xmlns:a16="http://schemas.microsoft.com/office/drawing/2014/main" id="{FF0DCC75-3A7F-E147-976E-2398E0C6061A}"/>
              </a:ext>
            </a:extLst>
          </p:cNvPr>
          <p:cNvSpPr>
            <a:spLocks noGrp="1"/>
          </p:cNvSpPr>
          <p:nvPr>
            <p:ph type="body" sz="quarter" idx="39" hasCustomPrompt="1"/>
          </p:nvPr>
        </p:nvSpPr>
        <p:spPr>
          <a:xfrm>
            <a:off x="6570788" y="1096992"/>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9" name="Picture 18">
            <a:extLst>
              <a:ext uri="{FF2B5EF4-FFF2-40B4-BE49-F238E27FC236}">
                <a16:creationId xmlns:a16="http://schemas.microsoft.com/office/drawing/2014/main" id="{2369F2BE-A382-2B44-8470-E9618BD2DB9D}"/>
              </a:ext>
            </a:extLst>
          </p:cNvPr>
          <p:cNvPicPr>
            <a:picLocks noChangeAspect="1"/>
          </p:cNvPicPr>
          <p:nvPr userDrawn="1"/>
        </p:nvPicPr>
        <p:blipFill>
          <a:blip r:embed="rId2"/>
          <a:srcRect/>
          <a:stretch/>
        </p:blipFill>
        <p:spPr>
          <a:xfrm>
            <a:off x="10750278" y="6467693"/>
            <a:ext cx="1144439" cy="137561"/>
          </a:xfrm>
          <a:prstGeom prst="rect">
            <a:avLst/>
          </a:prstGeom>
        </p:spPr>
      </p:pic>
      <p:sp>
        <p:nvSpPr>
          <p:cNvPr id="20" name="Text Placeholder 2">
            <a:extLst>
              <a:ext uri="{FF2B5EF4-FFF2-40B4-BE49-F238E27FC236}">
                <a16:creationId xmlns:a16="http://schemas.microsoft.com/office/drawing/2014/main" id="{075B4E46-5A45-574D-81DC-D5E3F64D1CA8}"/>
              </a:ext>
            </a:extLst>
          </p:cNvPr>
          <p:cNvSpPr>
            <a:spLocks noGrp="1"/>
          </p:cNvSpPr>
          <p:nvPr>
            <p:ph type="body" sz="quarter" idx="42"/>
          </p:nvPr>
        </p:nvSpPr>
        <p:spPr>
          <a:xfrm>
            <a:off x="6570788" y="1780783"/>
            <a:ext cx="5322169" cy="4310088"/>
          </a:xfrm>
        </p:spPr>
        <p:txBody>
          <a:bodyPr/>
          <a:lstStyle>
            <a:lvl1pPr marL="0" indent="0">
              <a:buNone/>
              <a:defRPr sz="1464"/>
            </a:lvl1pPr>
            <a:lvl2pPr marL="386645" indent="-154236">
              <a:tabLst/>
              <a:defRPr sz="1331"/>
            </a:lvl2pPr>
            <a:lvl3pPr marL="690888" indent="-152122">
              <a:buClr>
                <a:schemeClr val="accent1"/>
              </a:buClr>
              <a:tabLst/>
              <a:defRPr sz="1331">
                <a:solidFill>
                  <a:schemeClr val="tx2"/>
                </a:solidFill>
              </a:defRPr>
            </a:lvl3pPr>
            <a:lvl4pPr marL="997244" indent="-152122">
              <a:buClr>
                <a:schemeClr val="accent1"/>
              </a:buClr>
              <a:tabLst/>
              <a:defRPr sz="1331">
                <a:solidFill>
                  <a:schemeClr val="tx2"/>
                </a:solidFill>
              </a:defRPr>
            </a:lvl4pPr>
            <a:lvl5pPr marL="1373323" indent="-223958">
              <a:buClr>
                <a:schemeClr val="accent1"/>
              </a:buClr>
              <a:tabLst/>
              <a:defRPr sz="133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922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ight Column Text w/ Devices">
    <p:spTree>
      <p:nvGrpSpPr>
        <p:cNvPr id="1" name=""/>
        <p:cNvGrpSpPr/>
        <p:nvPr/>
      </p:nvGrpSpPr>
      <p:grpSpPr>
        <a:xfrm>
          <a:off x="0" y="0"/>
          <a:ext cx="0" cy="0"/>
          <a:chOff x="0" y="0"/>
          <a:chExt cx="0" cy="0"/>
        </a:xfrm>
      </p:grpSpPr>
      <p:pic>
        <p:nvPicPr>
          <p:cNvPr id="21" name="Picture 20" descr="iMac.png">
            <a:extLst>
              <a:ext uri="{FF2B5EF4-FFF2-40B4-BE49-F238E27FC236}">
                <a16:creationId xmlns:a16="http://schemas.microsoft.com/office/drawing/2014/main" id="{33010BE9-1C5A-344B-A4F7-5FBCB9F9D5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112"/>
          <a:stretch/>
        </p:blipFill>
        <p:spPr>
          <a:xfrm>
            <a:off x="766673" y="994376"/>
            <a:ext cx="5435064" cy="4325569"/>
          </a:xfrm>
          <a:prstGeom prst="rect">
            <a:avLst/>
          </a:prstGeom>
        </p:spPr>
      </p:pic>
      <p:sp>
        <p:nvSpPr>
          <p:cNvPr id="5" name="Rectangle 4">
            <a:extLst>
              <a:ext uri="{FF2B5EF4-FFF2-40B4-BE49-F238E27FC236}">
                <a16:creationId xmlns:a16="http://schemas.microsoft.com/office/drawing/2014/main" id="{CBF849F6-8282-F14E-8590-955CA99164E6}"/>
              </a:ext>
            </a:extLst>
          </p:cNvPr>
          <p:cNvSpPr/>
          <p:nvPr userDrawn="1"/>
        </p:nvSpPr>
        <p:spPr>
          <a:xfrm rot="5400000">
            <a:off x="6029756" y="-6029750"/>
            <a:ext cx="132491" cy="12191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5"/>
          </a:p>
        </p:txBody>
      </p:sp>
      <p:sp>
        <p:nvSpPr>
          <p:cNvPr id="8" name="Title 1">
            <a:extLst>
              <a:ext uri="{FF2B5EF4-FFF2-40B4-BE49-F238E27FC236}">
                <a16:creationId xmlns:a16="http://schemas.microsoft.com/office/drawing/2014/main" id="{5096E7A2-D3EF-0242-A330-BD015063B5D0}"/>
              </a:ext>
            </a:extLst>
          </p:cNvPr>
          <p:cNvSpPr>
            <a:spLocks noGrp="1"/>
          </p:cNvSpPr>
          <p:nvPr>
            <p:ph type="title"/>
          </p:nvPr>
        </p:nvSpPr>
        <p:spPr>
          <a:xfrm>
            <a:off x="6570785" y="579983"/>
            <a:ext cx="5323048" cy="503919"/>
          </a:xfrm>
        </p:spPr>
        <p:txBody>
          <a:bodyPr>
            <a:noAutofit/>
          </a:bodyPr>
          <a:lstStyle>
            <a:lvl1pPr>
              <a:defRPr sz="2928" b="1" i="0" spc="0">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2">
            <a:extLst>
              <a:ext uri="{FF2B5EF4-FFF2-40B4-BE49-F238E27FC236}">
                <a16:creationId xmlns:a16="http://schemas.microsoft.com/office/drawing/2014/main" id="{022BDEB6-1727-EA49-A827-84F481569177}"/>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sp>
        <p:nvSpPr>
          <p:cNvPr id="18" name="Text Placeholder 3">
            <a:extLst>
              <a:ext uri="{FF2B5EF4-FFF2-40B4-BE49-F238E27FC236}">
                <a16:creationId xmlns:a16="http://schemas.microsoft.com/office/drawing/2014/main" id="{3756084A-98AF-8D46-8C75-C04CEC554EC2}"/>
              </a:ext>
            </a:extLst>
          </p:cNvPr>
          <p:cNvSpPr>
            <a:spLocks noGrp="1"/>
          </p:cNvSpPr>
          <p:nvPr>
            <p:ph type="body" sz="quarter" idx="30"/>
          </p:nvPr>
        </p:nvSpPr>
        <p:spPr>
          <a:xfrm>
            <a:off x="7208826" y="1904538"/>
            <a:ext cx="4685012" cy="364788"/>
          </a:xfrm>
        </p:spPr>
        <p:txBody>
          <a:bodyPr/>
          <a:lstStyle>
            <a:lvl1pPr>
              <a:buNone/>
              <a:defRPr sz="1864" b="1" i="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0" name="Text Placeholder 3">
            <a:extLst>
              <a:ext uri="{FF2B5EF4-FFF2-40B4-BE49-F238E27FC236}">
                <a16:creationId xmlns:a16="http://schemas.microsoft.com/office/drawing/2014/main" id="{771EBF0C-C6B4-CA43-A05A-96DE5AF895AC}"/>
              </a:ext>
            </a:extLst>
          </p:cNvPr>
          <p:cNvSpPr>
            <a:spLocks noGrp="1"/>
          </p:cNvSpPr>
          <p:nvPr>
            <p:ph type="body" sz="quarter" idx="35" hasCustomPrompt="1"/>
          </p:nvPr>
        </p:nvSpPr>
        <p:spPr>
          <a:xfrm>
            <a:off x="7208826" y="3764369"/>
            <a:ext cx="4685012" cy="364788"/>
          </a:xfrm>
        </p:spPr>
        <p:txBody>
          <a:bodyPr/>
          <a:lstStyle>
            <a:lvl1pPr>
              <a:buNone/>
              <a:defRPr sz="1864" b="1" i="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Point B</a:t>
            </a:r>
          </a:p>
        </p:txBody>
      </p:sp>
      <p:pic>
        <p:nvPicPr>
          <p:cNvPr id="26" name="Graphic 25">
            <a:extLst>
              <a:ext uri="{FF2B5EF4-FFF2-40B4-BE49-F238E27FC236}">
                <a16:creationId xmlns:a16="http://schemas.microsoft.com/office/drawing/2014/main" id="{054F7DA8-1812-E442-8A52-16F8F51114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31127" y="1904540"/>
            <a:ext cx="442927" cy="442517"/>
          </a:xfrm>
          <a:prstGeom prst="rect">
            <a:avLst/>
          </a:prstGeom>
        </p:spPr>
      </p:pic>
      <p:pic>
        <p:nvPicPr>
          <p:cNvPr id="27" name="Graphic 26">
            <a:extLst>
              <a:ext uri="{FF2B5EF4-FFF2-40B4-BE49-F238E27FC236}">
                <a16:creationId xmlns:a16="http://schemas.microsoft.com/office/drawing/2014/main" id="{D4C645BF-DA7A-D44F-851C-B0B35E40FB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30038" y="3764371"/>
            <a:ext cx="442927" cy="442517"/>
          </a:xfrm>
          <a:prstGeom prst="rect">
            <a:avLst/>
          </a:prstGeom>
        </p:spPr>
      </p:pic>
      <p:sp>
        <p:nvSpPr>
          <p:cNvPr id="29" name="Picture Placeholder 7">
            <a:extLst>
              <a:ext uri="{FF2B5EF4-FFF2-40B4-BE49-F238E27FC236}">
                <a16:creationId xmlns:a16="http://schemas.microsoft.com/office/drawing/2014/main" id="{A069095A-76A7-3242-802D-584028AB0D5F}"/>
              </a:ext>
            </a:extLst>
          </p:cNvPr>
          <p:cNvSpPr>
            <a:spLocks noGrp="1"/>
          </p:cNvSpPr>
          <p:nvPr>
            <p:ph type="pic" sz="quarter" idx="28"/>
          </p:nvPr>
        </p:nvSpPr>
        <p:spPr>
          <a:xfrm>
            <a:off x="1513497" y="1238609"/>
            <a:ext cx="3962400" cy="2216891"/>
          </a:xfrm>
          <a:prstGeom prst="rect">
            <a:avLst/>
          </a:prstGeom>
          <a:solidFill>
            <a:schemeClr val="bg1">
              <a:lumMod val="85000"/>
            </a:schemeClr>
          </a:solidFill>
        </p:spPr>
        <p:txBody>
          <a:bodyPr tIns="457200" anchor="t">
            <a:normAutofit/>
          </a:bodyPr>
          <a:lstStyle>
            <a:lvl1pPr algn="ctr">
              <a:buNone/>
              <a:defRPr sz="1331">
                <a:solidFill>
                  <a:schemeClr val="bg1"/>
                </a:solidFill>
              </a:defRPr>
            </a:lvl1pPr>
          </a:lstStyle>
          <a:p>
            <a:endParaRPr lang="en-US"/>
          </a:p>
        </p:txBody>
      </p:sp>
      <p:sp>
        <p:nvSpPr>
          <p:cNvPr id="24" name="Oval 23">
            <a:extLst>
              <a:ext uri="{FF2B5EF4-FFF2-40B4-BE49-F238E27FC236}">
                <a16:creationId xmlns:a16="http://schemas.microsoft.com/office/drawing/2014/main" id="{7E9F0D81-20A4-CD4F-9E84-BCC83DA0D92E}"/>
              </a:ext>
            </a:extLst>
          </p:cNvPr>
          <p:cNvSpPr/>
          <p:nvPr userDrawn="1"/>
        </p:nvSpPr>
        <p:spPr>
          <a:xfrm>
            <a:off x="2444235" y="5790632"/>
            <a:ext cx="1201699" cy="109045"/>
          </a:xfrm>
          <a:prstGeom prst="ellipse">
            <a:avLst/>
          </a:prstGeom>
          <a:gradFill flip="none" rotWithShape="1">
            <a:gsLst>
              <a:gs pos="0">
                <a:srgbClr val="B3B4B2"/>
              </a:gs>
              <a:gs pos="50000">
                <a:srgbClr val="D7D7D6"/>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5"/>
          </a:p>
        </p:txBody>
      </p:sp>
      <p:sp>
        <p:nvSpPr>
          <p:cNvPr id="2" name="Oval 1">
            <a:extLst>
              <a:ext uri="{FF2B5EF4-FFF2-40B4-BE49-F238E27FC236}">
                <a16:creationId xmlns:a16="http://schemas.microsoft.com/office/drawing/2014/main" id="{CC90B922-CB3E-4349-BE6E-B264841C3DC0}"/>
              </a:ext>
            </a:extLst>
          </p:cNvPr>
          <p:cNvSpPr/>
          <p:nvPr userDrawn="1"/>
        </p:nvSpPr>
        <p:spPr>
          <a:xfrm>
            <a:off x="514238" y="5623877"/>
            <a:ext cx="2228876" cy="309577"/>
          </a:xfrm>
          <a:prstGeom prst="ellipse">
            <a:avLst/>
          </a:prstGeom>
          <a:gradFill flip="none" rotWithShape="1">
            <a:gsLst>
              <a:gs pos="0">
                <a:srgbClr val="B3B4B2"/>
              </a:gs>
              <a:gs pos="50000">
                <a:srgbClr val="D7D7D6"/>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5"/>
          </a:p>
        </p:txBody>
      </p:sp>
      <p:pic>
        <p:nvPicPr>
          <p:cNvPr id="22" name="Picture 21" descr="black_ipad_mockup.png">
            <a:extLst>
              <a:ext uri="{FF2B5EF4-FFF2-40B4-BE49-F238E27FC236}">
                <a16:creationId xmlns:a16="http://schemas.microsoft.com/office/drawing/2014/main" id="{C25A88C0-E78E-3741-A151-8E62B904BF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3101" y="3653959"/>
            <a:ext cx="1706208" cy="2326232"/>
          </a:xfrm>
          <a:prstGeom prst="rect">
            <a:avLst/>
          </a:prstGeom>
          <a:effectLst/>
        </p:spPr>
      </p:pic>
      <p:pic>
        <p:nvPicPr>
          <p:cNvPr id="23" name="Picture 22" descr="iPhone6_mockup_front_black.png">
            <a:extLst>
              <a:ext uri="{FF2B5EF4-FFF2-40B4-BE49-F238E27FC236}">
                <a16:creationId xmlns:a16="http://schemas.microsoft.com/office/drawing/2014/main" id="{86212A52-94B9-3D47-8DED-B996C259927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46203" y="4276054"/>
            <a:ext cx="974332" cy="1704140"/>
          </a:xfrm>
          <a:prstGeom prst="rect">
            <a:avLst/>
          </a:prstGeom>
        </p:spPr>
      </p:pic>
      <p:sp>
        <p:nvSpPr>
          <p:cNvPr id="32" name="Picture Placeholder 7">
            <a:extLst>
              <a:ext uri="{FF2B5EF4-FFF2-40B4-BE49-F238E27FC236}">
                <a16:creationId xmlns:a16="http://schemas.microsoft.com/office/drawing/2014/main" id="{C2835A8E-2361-074F-A427-0AAE1FCB0AB2}"/>
              </a:ext>
            </a:extLst>
          </p:cNvPr>
          <p:cNvSpPr>
            <a:spLocks noGrp="1"/>
          </p:cNvSpPr>
          <p:nvPr>
            <p:ph type="pic" sz="quarter" idx="29"/>
          </p:nvPr>
        </p:nvSpPr>
        <p:spPr>
          <a:xfrm>
            <a:off x="1033421" y="3939310"/>
            <a:ext cx="1280160" cy="1717481"/>
          </a:xfrm>
          <a:prstGeom prst="rect">
            <a:avLst/>
          </a:prstGeom>
          <a:solidFill>
            <a:schemeClr val="bg1">
              <a:lumMod val="85000"/>
            </a:schemeClr>
          </a:solidFill>
        </p:spPr>
        <p:txBody>
          <a:bodyPr lIns="0" rIns="0" anchor="ctr">
            <a:normAutofit/>
          </a:bodyPr>
          <a:lstStyle>
            <a:lvl1pPr algn="ctr">
              <a:buNone/>
              <a:defRPr sz="133">
                <a:solidFill>
                  <a:schemeClr val="bg1"/>
                </a:solidFill>
              </a:defRPr>
            </a:lvl1pPr>
          </a:lstStyle>
          <a:p>
            <a:endParaRPr lang="en-US"/>
          </a:p>
        </p:txBody>
      </p:sp>
      <p:sp>
        <p:nvSpPr>
          <p:cNvPr id="33" name="Picture Placeholder 7">
            <a:extLst>
              <a:ext uri="{FF2B5EF4-FFF2-40B4-BE49-F238E27FC236}">
                <a16:creationId xmlns:a16="http://schemas.microsoft.com/office/drawing/2014/main" id="{CE378721-3293-854B-979B-50FBAEA55CFC}"/>
              </a:ext>
            </a:extLst>
          </p:cNvPr>
          <p:cNvSpPr>
            <a:spLocks noGrp="1"/>
          </p:cNvSpPr>
          <p:nvPr>
            <p:ph type="pic" sz="quarter" idx="37"/>
          </p:nvPr>
        </p:nvSpPr>
        <p:spPr>
          <a:xfrm>
            <a:off x="2743115" y="4579985"/>
            <a:ext cx="598516" cy="1084084"/>
          </a:xfrm>
          <a:prstGeom prst="rect">
            <a:avLst/>
          </a:prstGeom>
          <a:solidFill>
            <a:schemeClr val="bg1">
              <a:lumMod val="85000"/>
            </a:schemeClr>
          </a:solidFill>
        </p:spPr>
        <p:txBody>
          <a:bodyPr lIns="0" rIns="0" anchor="ctr">
            <a:normAutofit/>
          </a:bodyPr>
          <a:lstStyle>
            <a:lvl1pPr algn="ctr">
              <a:lnSpc>
                <a:spcPct val="100000"/>
              </a:lnSpc>
              <a:buNone/>
              <a:defRPr sz="133">
                <a:solidFill>
                  <a:schemeClr val="bg1"/>
                </a:solidFill>
              </a:defRPr>
            </a:lvl1pPr>
          </a:lstStyle>
          <a:p>
            <a:endParaRPr lang="en-US"/>
          </a:p>
        </p:txBody>
      </p:sp>
      <p:sp>
        <p:nvSpPr>
          <p:cNvPr id="28" name="Text Placeholder 15">
            <a:extLst>
              <a:ext uri="{FF2B5EF4-FFF2-40B4-BE49-F238E27FC236}">
                <a16:creationId xmlns:a16="http://schemas.microsoft.com/office/drawing/2014/main" id="{17ACC2C9-B4C4-5442-A111-5158969BFAF7}"/>
              </a:ext>
            </a:extLst>
          </p:cNvPr>
          <p:cNvSpPr>
            <a:spLocks noGrp="1"/>
          </p:cNvSpPr>
          <p:nvPr>
            <p:ph type="body" sz="quarter" idx="39" hasCustomPrompt="1"/>
          </p:nvPr>
        </p:nvSpPr>
        <p:spPr>
          <a:xfrm>
            <a:off x="6570788" y="1096992"/>
            <a:ext cx="5322169" cy="363729"/>
          </a:xfrm>
        </p:spPr>
        <p:txBody>
          <a:bodyPr>
            <a:normAutofit/>
          </a:bodyPr>
          <a:lstStyle>
            <a:lvl1pPr marL="0" indent="0">
              <a:buNone/>
              <a:defRPr sz="1464"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30" name="Picture 29">
            <a:extLst>
              <a:ext uri="{FF2B5EF4-FFF2-40B4-BE49-F238E27FC236}">
                <a16:creationId xmlns:a16="http://schemas.microsoft.com/office/drawing/2014/main" id="{D9CF5F2B-49D0-064F-82EA-A026F1C8EFB9}"/>
              </a:ext>
            </a:extLst>
          </p:cNvPr>
          <p:cNvPicPr>
            <a:picLocks noChangeAspect="1"/>
          </p:cNvPicPr>
          <p:nvPr userDrawn="1"/>
        </p:nvPicPr>
        <p:blipFill>
          <a:blip r:embed="rId7"/>
          <a:srcRect/>
          <a:stretch/>
        </p:blipFill>
        <p:spPr>
          <a:xfrm>
            <a:off x="10750278" y="6467693"/>
            <a:ext cx="1144439" cy="137561"/>
          </a:xfrm>
          <a:prstGeom prst="rect">
            <a:avLst/>
          </a:prstGeom>
        </p:spPr>
      </p:pic>
      <p:sp>
        <p:nvSpPr>
          <p:cNvPr id="31" name="Text Placeholder 2">
            <a:extLst>
              <a:ext uri="{FF2B5EF4-FFF2-40B4-BE49-F238E27FC236}">
                <a16:creationId xmlns:a16="http://schemas.microsoft.com/office/drawing/2014/main" id="{BF8B2776-BA00-CF47-87C7-27CD73FD6317}"/>
              </a:ext>
            </a:extLst>
          </p:cNvPr>
          <p:cNvSpPr>
            <a:spLocks noGrp="1"/>
          </p:cNvSpPr>
          <p:nvPr>
            <p:ph type="body" sz="quarter" idx="42"/>
          </p:nvPr>
        </p:nvSpPr>
        <p:spPr>
          <a:xfrm>
            <a:off x="7208823" y="2283233"/>
            <a:ext cx="4684133" cy="1185427"/>
          </a:xfrm>
        </p:spPr>
        <p:txBody>
          <a:bodyPr>
            <a:normAutofit/>
          </a:bodyPr>
          <a:lstStyle>
            <a:lvl1pPr marL="0" indent="0">
              <a:buNone/>
              <a:defRPr sz="1464"/>
            </a:lvl1pPr>
            <a:lvl2pPr marL="456366" indent="-223958">
              <a:buClr>
                <a:schemeClr val="accent1"/>
              </a:buClr>
              <a:buFont typeface="Arial" panose="020B0604020202020204" pitchFamily="34" charset="0"/>
              <a:buChar char="•"/>
              <a:tabLst/>
              <a:defRPr sz="1464">
                <a:solidFill>
                  <a:schemeClr val="tx2"/>
                </a:solidFill>
              </a:defRPr>
            </a:lvl2pPr>
            <a:lvl3pPr marL="997244" indent="-234522">
              <a:buClr>
                <a:schemeClr val="accent1"/>
              </a:buClr>
              <a:tabLst/>
              <a:defRPr sz="1464">
                <a:solidFill>
                  <a:schemeClr val="tx2"/>
                </a:solidFill>
              </a:defRPr>
            </a:lvl3pPr>
            <a:lvl4pPr marL="1445160" indent="-223958">
              <a:buClr>
                <a:schemeClr val="accent1"/>
              </a:buClr>
              <a:tabLst/>
              <a:defRPr sz="1464">
                <a:solidFill>
                  <a:schemeClr val="tx2"/>
                </a:solidFill>
              </a:defRPr>
            </a:lvl4pPr>
            <a:lvl5pPr marL="1831802" indent="-234522">
              <a:buClr>
                <a:schemeClr val="accent1"/>
              </a:buClr>
              <a:tabLst/>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629BAC02-2C49-E349-8780-368BDBEAC937}"/>
              </a:ext>
            </a:extLst>
          </p:cNvPr>
          <p:cNvSpPr>
            <a:spLocks noGrp="1"/>
          </p:cNvSpPr>
          <p:nvPr>
            <p:ph type="body" sz="quarter" idx="43"/>
          </p:nvPr>
        </p:nvSpPr>
        <p:spPr>
          <a:xfrm>
            <a:off x="7208822" y="4142452"/>
            <a:ext cx="4684133" cy="1185427"/>
          </a:xfrm>
        </p:spPr>
        <p:txBody>
          <a:bodyPr>
            <a:normAutofit/>
          </a:bodyPr>
          <a:lstStyle>
            <a:lvl1pPr marL="0" indent="0">
              <a:buNone/>
              <a:defRPr sz="1464"/>
            </a:lvl1pPr>
            <a:lvl2pPr marL="456366" indent="-223958">
              <a:buClr>
                <a:schemeClr val="accent1"/>
              </a:buClr>
              <a:buFont typeface="Arial" panose="020B0604020202020204" pitchFamily="34" charset="0"/>
              <a:buChar char="•"/>
              <a:tabLst/>
              <a:defRPr sz="1464">
                <a:solidFill>
                  <a:schemeClr val="tx2"/>
                </a:solidFill>
              </a:defRPr>
            </a:lvl2pPr>
            <a:lvl3pPr marL="997244" indent="-234522">
              <a:buClr>
                <a:schemeClr val="accent1"/>
              </a:buClr>
              <a:tabLst/>
              <a:defRPr sz="1464">
                <a:solidFill>
                  <a:schemeClr val="tx2"/>
                </a:solidFill>
              </a:defRPr>
            </a:lvl3pPr>
            <a:lvl4pPr marL="1445160" indent="-223958">
              <a:buClr>
                <a:schemeClr val="accent1"/>
              </a:buClr>
              <a:tabLst/>
              <a:defRPr sz="1464">
                <a:solidFill>
                  <a:schemeClr val="tx2"/>
                </a:solidFill>
              </a:defRPr>
            </a:lvl4pPr>
            <a:lvl5pPr marL="1831802" indent="-234522">
              <a:buClr>
                <a:schemeClr val="accent1"/>
              </a:buClr>
              <a:tabLst/>
              <a:defRPr sz="1464">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647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 Blank">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a:ln>
            <a:noFill/>
          </a:ln>
        </p:spPr>
        <p:txBody>
          <a:bodyPr>
            <a:noAutofit/>
          </a:bodyPr>
          <a:lstStyle>
            <a:lvl1pPr algn="ctr">
              <a:buNone/>
              <a:defRPr sz="1331" b="0" i="0" kern="600" spc="797" baseline="0">
                <a:solidFill>
                  <a:schemeClr val="tx2"/>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a:ln>
            <a:noFill/>
          </a:ln>
        </p:spPr>
        <p:txBody>
          <a:bodyPr>
            <a:noAutofit/>
          </a:bodyPr>
          <a:lstStyle>
            <a:lvl1pPr marL="0" algn="ctr">
              <a:lnSpc>
                <a:spcPct val="100000"/>
              </a:lnSpc>
              <a:spcBef>
                <a:spcPts val="893"/>
              </a:spcBef>
              <a:buNone/>
              <a:defRPr sz="3725" b="0" i="0" spc="400" baseline="0">
                <a:solidFill>
                  <a:schemeClr val="tx2"/>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7" name="Picture 6">
            <a:extLst>
              <a:ext uri="{FF2B5EF4-FFF2-40B4-BE49-F238E27FC236}">
                <a16:creationId xmlns:a16="http://schemas.microsoft.com/office/drawing/2014/main" id="{CD386489-313E-5A4E-95E5-7492FBEE237E}"/>
              </a:ext>
            </a:extLst>
          </p:cNvPr>
          <p:cNvPicPr>
            <a:picLocks noChangeAspect="1"/>
          </p:cNvPicPr>
          <p:nvPr userDrawn="1"/>
        </p:nvPicPr>
        <p:blipFill>
          <a:blip r:embed="rId2"/>
          <a:srcRect/>
          <a:stretch/>
        </p:blipFill>
        <p:spPr>
          <a:xfrm>
            <a:off x="10750278" y="6467693"/>
            <a:ext cx="1144439" cy="137561"/>
          </a:xfrm>
          <a:prstGeom prst="rect">
            <a:avLst/>
          </a:prstGeom>
        </p:spPr>
      </p:pic>
    </p:spTree>
    <p:extLst>
      <p:ext uri="{BB962C8B-B14F-4D97-AF65-F5344CB8AC3E}">
        <p14:creationId xmlns:p14="http://schemas.microsoft.com/office/powerpoint/2010/main" val="1787916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 Image 1">
    <p:spTree>
      <p:nvGrpSpPr>
        <p:cNvPr id="1" name=""/>
        <p:cNvGrpSpPr/>
        <p:nvPr/>
      </p:nvGrpSpPr>
      <p:grpSpPr>
        <a:xfrm>
          <a:off x="0" y="0"/>
          <a:ext cx="0" cy="0"/>
          <a:chOff x="0" y="0"/>
          <a:chExt cx="0" cy="0"/>
        </a:xfrm>
      </p:grpSpPr>
      <p:pic>
        <p:nvPicPr>
          <p:cNvPr id="7" name="Picture Placeholder 20" descr="A picture containing indoor, person, birthday, person&#10;&#10;Description automatically generated">
            <a:extLst>
              <a:ext uri="{FF2B5EF4-FFF2-40B4-BE49-F238E27FC236}">
                <a16:creationId xmlns:a16="http://schemas.microsoft.com/office/drawing/2014/main" id="{2C9F93DD-7F1B-2148-8C6D-8147407BB1F4}"/>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rcRect/>
          <a:stretch>
            <a:fillRect/>
          </a:stretch>
        </p:blipFill>
        <p:spPr>
          <a:xfrm>
            <a:off x="-1" y="6347"/>
            <a:ext cx="12192000" cy="6851655"/>
          </a:xfrm>
          <a:prstGeom prst="rect">
            <a:avLst/>
          </a:prstGeom>
          <a:gradFill flip="none" rotWithShape="1">
            <a:gsLst>
              <a:gs pos="79000">
                <a:schemeClr val="tx1"/>
              </a:gs>
              <a:gs pos="0">
                <a:schemeClr val="accent1"/>
              </a:gs>
            </a:gsLst>
            <a:lin ang="16200000" scaled="1"/>
            <a:tileRect/>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8" name="Picture 7">
            <a:extLst>
              <a:ext uri="{FF2B5EF4-FFF2-40B4-BE49-F238E27FC236}">
                <a16:creationId xmlns:a16="http://schemas.microsoft.com/office/drawing/2014/main" id="{BFEC0F7F-167E-134E-BC21-2E0BC97C241F}"/>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472235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 Image 2">
    <p:spTree>
      <p:nvGrpSpPr>
        <p:cNvPr id="1" name=""/>
        <p:cNvGrpSpPr/>
        <p:nvPr/>
      </p:nvGrpSpPr>
      <p:grpSpPr>
        <a:xfrm>
          <a:off x="0" y="0"/>
          <a:ext cx="0" cy="0"/>
          <a:chOff x="0" y="0"/>
          <a:chExt cx="0" cy="0"/>
        </a:xfrm>
      </p:grpSpPr>
      <p:pic>
        <p:nvPicPr>
          <p:cNvPr id="8" name="Picture 7" descr="A person in a room&#10;&#10;Description automatically generated">
            <a:extLst>
              <a:ext uri="{FF2B5EF4-FFF2-40B4-BE49-F238E27FC236}">
                <a16:creationId xmlns:a16="http://schemas.microsoft.com/office/drawing/2014/main" id="{BD92E00C-FEAA-2447-A92E-163378D68A42}"/>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0" y="1"/>
            <a:ext cx="12192000" cy="6851655"/>
          </a:xfrm>
          <a:prstGeom prst="rect">
            <a:avLst/>
          </a:prstGeom>
          <a:gradFill>
            <a:gsLst>
              <a:gs pos="79000">
                <a:schemeClr val="tx1">
                  <a:lumMod val="60000"/>
                  <a:lumOff val="40000"/>
                </a:schemeClr>
              </a:gs>
              <a:gs pos="0">
                <a:schemeClr val="accent5"/>
              </a:gs>
            </a:gsLst>
            <a:lin ang="16200000" scaled="1"/>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9" name="Picture 8">
            <a:extLst>
              <a:ext uri="{FF2B5EF4-FFF2-40B4-BE49-F238E27FC236}">
                <a16:creationId xmlns:a16="http://schemas.microsoft.com/office/drawing/2014/main" id="{99A5DBDA-DC0F-A94B-87A6-C42A8618C0CF}"/>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1721093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Divider - Image 3">
    <p:spTree>
      <p:nvGrpSpPr>
        <p:cNvPr id="1" name=""/>
        <p:cNvGrpSpPr/>
        <p:nvPr/>
      </p:nvGrpSpPr>
      <p:grpSpPr>
        <a:xfrm>
          <a:off x="0" y="0"/>
          <a:ext cx="0" cy="0"/>
          <a:chOff x="0" y="0"/>
          <a:chExt cx="0" cy="0"/>
        </a:xfrm>
      </p:grpSpPr>
      <p:pic>
        <p:nvPicPr>
          <p:cNvPr id="9" name="Picture 8" descr="A person holding a racket on a court&#10;&#10;Description automatically generated">
            <a:extLst>
              <a:ext uri="{FF2B5EF4-FFF2-40B4-BE49-F238E27FC236}">
                <a16:creationId xmlns:a16="http://schemas.microsoft.com/office/drawing/2014/main" id="{6963FE4B-AF8E-D04D-BD2C-3639A2FBA970}"/>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5" y="1"/>
            <a:ext cx="12191999" cy="6851655"/>
          </a:xfrm>
          <a:prstGeom prst="rect">
            <a:avLst/>
          </a:prstGeom>
          <a:gradFill>
            <a:gsLst>
              <a:gs pos="100000">
                <a:schemeClr val="accent4"/>
              </a:gs>
              <a:gs pos="0">
                <a:schemeClr val="accent1"/>
              </a:gs>
            </a:gsLst>
            <a:lin ang="16200000" scaled="1"/>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8" name="Picture 7">
            <a:extLst>
              <a:ext uri="{FF2B5EF4-FFF2-40B4-BE49-F238E27FC236}">
                <a16:creationId xmlns:a16="http://schemas.microsoft.com/office/drawing/2014/main" id="{42EADD25-DB0D-9548-800C-B7419396A81C}"/>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4282708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 Image 4">
    <p:spTree>
      <p:nvGrpSpPr>
        <p:cNvPr id="1" name=""/>
        <p:cNvGrpSpPr/>
        <p:nvPr/>
      </p:nvGrpSpPr>
      <p:grpSpPr>
        <a:xfrm>
          <a:off x="0" y="0"/>
          <a:ext cx="0" cy="0"/>
          <a:chOff x="0" y="0"/>
          <a:chExt cx="0" cy="0"/>
        </a:xfrm>
      </p:grpSpPr>
      <p:pic>
        <p:nvPicPr>
          <p:cNvPr id="8" name="Picture 7" descr="A picture containing person, young, child, holding&#10;&#10;Description automatically generated">
            <a:extLst>
              <a:ext uri="{FF2B5EF4-FFF2-40B4-BE49-F238E27FC236}">
                <a16:creationId xmlns:a16="http://schemas.microsoft.com/office/drawing/2014/main" id="{357F0E67-55E9-B746-BD94-F76C2060412B}"/>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5" y="1"/>
            <a:ext cx="12191999" cy="6851655"/>
          </a:xfrm>
          <a:prstGeom prst="rect">
            <a:avLst/>
          </a:prstGeom>
          <a:gradFill>
            <a:gsLst>
              <a:gs pos="100000">
                <a:schemeClr val="tx1">
                  <a:lumMod val="60000"/>
                  <a:lumOff val="40000"/>
                </a:schemeClr>
              </a:gs>
              <a:gs pos="0">
                <a:schemeClr val="tx2"/>
              </a:gs>
            </a:gsLst>
            <a:lin ang="16200000" scaled="1"/>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9" name="Picture 8">
            <a:extLst>
              <a:ext uri="{FF2B5EF4-FFF2-40B4-BE49-F238E27FC236}">
                <a16:creationId xmlns:a16="http://schemas.microsoft.com/office/drawing/2014/main" id="{82723353-4A64-8346-93D5-1E19FD1B06DC}"/>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3063466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 Image 5">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DB0F265B-B7CB-8548-854E-846C0632EDC2}"/>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a:stretch/>
        </p:blipFill>
        <p:spPr>
          <a:xfrm>
            <a:off x="0" y="1"/>
            <a:ext cx="12192000" cy="6851655"/>
          </a:xfrm>
          <a:prstGeom prst="rect">
            <a:avLst/>
          </a:prstGeom>
          <a:gradFill>
            <a:gsLst>
              <a:gs pos="100000">
                <a:schemeClr val="accent5"/>
              </a:gs>
              <a:gs pos="0">
                <a:schemeClr val="accent6"/>
              </a:gs>
            </a:gsLst>
            <a:lin ang="16200000" scaled="1"/>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8" name="Picture 7">
            <a:extLst>
              <a:ext uri="{FF2B5EF4-FFF2-40B4-BE49-F238E27FC236}">
                <a16:creationId xmlns:a16="http://schemas.microsoft.com/office/drawing/2014/main" id="{953D8779-594A-6C42-AC39-AE3B9DD30860}"/>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3201276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 - Image 6">
    <p:spTree>
      <p:nvGrpSpPr>
        <p:cNvPr id="1" name=""/>
        <p:cNvGrpSpPr/>
        <p:nvPr/>
      </p:nvGrpSpPr>
      <p:grpSpPr>
        <a:xfrm>
          <a:off x="0" y="0"/>
          <a:ext cx="0" cy="0"/>
          <a:chOff x="0" y="0"/>
          <a:chExt cx="0" cy="0"/>
        </a:xfrm>
      </p:grpSpPr>
      <p:pic>
        <p:nvPicPr>
          <p:cNvPr id="8" name="Picture 7" descr="A close up of a fish&#10;&#10;Description automatically generated">
            <a:extLst>
              <a:ext uri="{FF2B5EF4-FFF2-40B4-BE49-F238E27FC236}">
                <a16:creationId xmlns:a16="http://schemas.microsoft.com/office/drawing/2014/main" id="{063314DF-2021-ED4A-A2C7-A4060A8ABAE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0" y="-1"/>
            <a:ext cx="12192000" cy="6851655"/>
          </a:xfrm>
          <a:prstGeom prst="rect">
            <a:avLst/>
          </a:prstGeom>
          <a:gradFill>
            <a:gsLst>
              <a:gs pos="100000">
                <a:schemeClr val="accent1"/>
              </a:gs>
              <a:gs pos="0">
                <a:schemeClr val="tx1"/>
              </a:gs>
            </a:gsLst>
            <a:lin ang="16200000" scaled="1"/>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9" name="Picture 8">
            <a:extLst>
              <a:ext uri="{FF2B5EF4-FFF2-40B4-BE49-F238E27FC236}">
                <a16:creationId xmlns:a16="http://schemas.microsoft.com/office/drawing/2014/main" id="{C5168BC3-5689-8548-9506-FE42F68751BF}"/>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838477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 Image 7">
    <p:spTree>
      <p:nvGrpSpPr>
        <p:cNvPr id="1" name=""/>
        <p:cNvGrpSpPr/>
        <p:nvPr/>
      </p:nvGrpSpPr>
      <p:grpSpPr>
        <a:xfrm>
          <a:off x="0" y="0"/>
          <a:ext cx="0" cy="0"/>
          <a:chOff x="0" y="0"/>
          <a:chExt cx="0" cy="0"/>
        </a:xfrm>
      </p:grpSpPr>
      <p:pic>
        <p:nvPicPr>
          <p:cNvPr id="9" name="Picture 8" descr="A close up of a mans face&#10;&#10;Description automatically generated">
            <a:extLst>
              <a:ext uri="{FF2B5EF4-FFF2-40B4-BE49-F238E27FC236}">
                <a16:creationId xmlns:a16="http://schemas.microsoft.com/office/drawing/2014/main" id="{D5F9CB75-8696-2549-9B53-C4BA37F40E2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5" y="1"/>
            <a:ext cx="12191999" cy="6851655"/>
          </a:xfrm>
          <a:prstGeom prst="rect">
            <a:avLst/>
          </a:prstGeom>
          <a:gradFill>
            <a:gsLst>
              <a:gs pos="100000">
                <a:schemeClr val="accent5"/>
              </a:gs>
              <a:gs pos="0">
                <a:schemeClr val="tx1">
                  <a:lumMod val="60000"/>
                  <a:lumOff val="40000"/>
                </a:schemeClr>
              </a:gs>
            </a:gsLst>
            <a:lin ang="16200000" scaled="1"/>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6717" y="2465751"/>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8" name="Picture 7">
            <a:extLst>
              <a:ext uri="{FF2B5EF4-FFF2-40B4-BE49-F238E27FC236}">
                <a16:creationId xmlns:a16="http://schemas.microsoft.com/office/drawing/2014/main" id="{916954E2-5751-5043-93A3-67F913CE3F29}"/>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68871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926622-3689-453A-9904-FA162A9FD482}" type="datetimeFigureOut">
              <a:rPr lang="en-US" smtClean="0"/>
              <a:t>2/14/24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386250071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 - Image 8">
    <p:spTree>
      <p:nvGrpSpPr>
        <p:cNvPr id="1" name=""/>
        <p:cNvGrpSpPr/>
        <p:nvPr/>
      </p:nvGrpSpPr>
      <p:grpSpPr>
        <a:xfrm>
          <a:off x="0" y="0"/>
          <a:ext cx="0" cy="0"/>
          <a:chOff x="0" y="0"/>
          <a:chExt cx="0" cy="0"/>
        </a:xfrm>
      </p:grpSpPr>
      <p:pic>
        <p:nvPicPr>
          <p:cNvPr id="8" name="Picture 7" descr="A close up of a keyboard&#10;&#10;Description automatically generated">
            <a:extLst>
              <a:ext uri="{FF2B5EF4-FFF2-40B4-BE49-F238E27FC236}">
                <a16:creationId xmlns:a16="http://schemas.microsoft.com/office/drawing/2014/main" id="{640B9989-8CB3-AF44-A7AD-A2A2FD43B28D}"/>
              </a:ext>
            </a:extLst>
          </p:cNvPr>
          <p:cNvPicPr>
            <a:picLocks noChangeAspect="1"/>
          </p:cNvPicPr>
          <p:nvPr userDrawn="1"/>
        </p:nvPicPr>
        <p:blipFill rotWithShape="1">
          <a:blip r:embed="rId2">
            <a:alphaModFix amt="10000"/>
            <a:extLst>
              <a:ext uri="{28A0092B-C50C-407E-A947-70E740481C1C}">
                <a14:useLocalDpi xmlns:a14="http://schemas.microsoft.com/office/drawing/2010/main"/>
              </a:ext>
            </a:extLst>
          </a:blip>
          <a:srcRect r="-184"/>
          <a:stretch/>
        </p:blipFill>
        <p:spPr>
          <a:xfrm>
            <a:off x="-22576" y="0"/>
            <a:ext cx="12214576" cy="6858000"/>
          </a:xfrm>
          <a:prstGeom prst="rect">
            <a:avLst/>
          </a:prstGeom>
          <a:gradFill>
            <a:gsLst>
              <a:gs pos="100000">
                <a:schemeClr val="tx1">
                  <a:lumMod val="60000"/>
                  <a:lumOff val="40000"/>
                </a:schemeClr>
              </a:gs>
              <a:gs pos="0">
                <a:schemeClr val="tx2"/>
              </a:gs>
            </a:gsLst>
            <a:lin ang="16200000" scaled="1"/>
          </a:gradFill>
        </p:spPr>
      </p:pic>
      <p:sp>
        <p:nvSpPr>
          <p:cNvPr id="10" name="Rectangle 8">
            <a:extLst>
              <a:ext uri="{FF2B5EF4-FFF2-40B4-BE49-F238E27FC236}">
                <a16:creationId xmlns:a16="http://schemas.microsoft.com/office/drawing/2014/main" id="{8F628FE4-E357-AA44-A0C3-D3811393C6C1}"/>
              </a:ext>
            </a:extLst>
          </p:cNvPr>
          <p:cNvSpPr/>
          <p:nvPr userDrawn="1"/>
        </p:nvSpPr>
        <p:spPr>
          <a:xfrm flipV="1">
            <a:off x="3565049" y="1560384"/>
            <a:ext cx="5061911" cy="3381507"/>
          </a:xfrm>
          <a:prstGeom prst="snip1Rect">
            <a:avLst>
              <a:gd name="adj" fmla="val 18236"/>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5623" tIns="22811" rIns="45623" bIns="22811" rtlCol="0" anchor="ctr"/>
          <a:lstStyle/>
          <a:p>
            <a:pPr algn="ctr"/>
            <a:endParaRPr lang="en-US" sz="2395">
              <a:solidFill>
                <a:schemeClr val="accent3"/>
              </a:solidFill>
              <a:latin typeface="Arial" panose="020B0604020202020204" pitchFamily="34" charset="0"/>
            </a:endParaRPr>
          </a:p>
        </p:txBody>
      </p:sp>
      <p:sp>
        <p:nvSpPr>
          <p:cNvPr id="16" name="Text Placeholder 15">
            <a:extLst>
              <a:ext uri="{FF2B5EF4-FFF2-40B4-BE49-F238E27FC236}">
                <a16:creationId xmlns:a16="http://schemas.microsoft.com/office/drawing/2014/main" id="{5A18B973-B0E4-534E-8A19-E36B44B36BD7}"/>
              </a:ext>
            </a:extLst>
          </p:cNvPr>
          <p:cNvSpPr>
            <a:spLocks noGrp="1"/>
          </p:cNvSpPr>
          <p:nvPr>
            <p:ph type="body" sz="quarter" idx="11" hasCustomPrompt="1"/>
          </p:nvPr>
        </p:nvSpPr>
        <p:spPr>
          <a:xfrm>
            <a:off x="3785659" y="2476253"/>
            <a:ext cx="4620683" cy="251651"/>
          </a:xfrm>
          <a:prstGeom prst="rect">
            <a:avLst/>
          </a:prstGeom>
        </p:spPr>
        <p:txBody>
          <a:bodyPr>
            <a:noAutofit/>
          </a:bodyPr>
          <a:lstStyle>
            <a:lvl1pPr algn="ctr">
              <a:buNone/>
              <a:defRPr sz="1464" b="0" i="0" kern="600" spc="797" baseline="0">
                <a:solidFill>
                  <a:schemeClr val="bg1"/>
                </a:solidFill>
                <a:latin typeface="Arial Narrow" panose="020B0604020202020204" pitchFamily="34" charset="0"/>
                <a:cs typeface="Arial Narrow" panose="020B0604020202020204" pitchFamily="34" charset="0"/>
              </a:defRPr>
            </a:lvl1pPr>
            <a:lvl2pPr algn="ctr">
              <a:defRPr sz="1331"/>
            </a:lvl2pPr>
            <a:lvl3pPr algn="ctr">
              <a:defRPr sz="1331"/>
            </a:lvl3pPr>
            <a:lvl4pPr algn="ctr">
              <a:defRPr sz="1331"/>
            </a:lvl4pPr>
            <a:lvl5pPr algn="ctr">
              <a:defRPr sz="1331"/>
            </a:lvl5pPr>
          </a:lstStyle>
          <a:p>
            <a:pPr lvl="0"/>
            <a:r>
              <a:rPr lang="en-US"/>
              <a:t>CLICK TO EDIT MASTER TEXT STYLES</a:t>
            </a:r>
          </a:p>
        </p:txBody>
      </p:sp>
      <p:sp>
        <p:nvSpPr>
          <p:cNvPr id="17" name="Text Placeholder 17">
            <a:extLst>
              <a:ext uri="{FF2B5EF4-FFF2-40B4-BE49-F238E27FC236}">
                <a16:creationId xmlns:a16="http://schemas.microsoft.com/office/drawing/2014/main" id="{14A4ECD1-FF93-A049-A9F3-919A1EBFE7D0}"/>
              </a:ext>
            </a:extLst>
          </p:cNvPr>
          <p:cNvSpPr>
            <a:spLocks noGrp="1"/>
          </p:cNvSpPr>
          <p:nvPr>
            <p:ph type="body" sz="quarter" idx="12" hasCustomPrompt="1"/>
          </p:nvPr>
        </p:nvSpPr>
        <p:spPr>
          <a:xfrm>
            <a:off x="3786717" y="2911957"/>
            <a:ext cx="4620683" cy="1194809"/>
          </a:xfrm>
          <a:prstGeom prst="rect">
            <a:avLst/>
          </a:prstGeom>
        </p:spPr>
        <p:txBody>
          <a:bodyPr>
            <a:noAutofit/>
          </a:bodyPr>
          <a:lstStyle>
            <a:lvl1pPr marL="0" algn="ctr">
              <a:lnSpc>
                <a:spcPct val="100000"/>
              </a:lnSpc>
              <a:spcBef>
                <a:spcPts val="893"/>
              </a:spcBef>
              <a:buNone/>
              <a:defRPr sz="3725" b="0" i="0" spc="400" baseline="0">
                <a:solidFill>
                  <a:schemeClr val="bg1"/>
                </a:solidFill>
                <a:latin typeface="Arial Narrow" panose="020B0604020202020204" pitchFamily="34" charset="0"/>
                <a:cs typeface="Arial Narrow" panose="020B0604020202020204" pitchFamily="34" charset="0"/>
              </a:defRPr>
            </a:lvl1pPr>
          </a:lstStyle>
          <a:p>
            <a:pPr lvl="0"/>
            <a:r>
              <a:rPr lang="en-US"/>
              <a:t>CLICK TO EDIT MASTER TEXT STYLES</a:t>
            </a:r>
          </a:p>
        </p:txBody>
      </p:sp>
      <p:sp>
        <p:nvSpPr>
          <p:cNvPr id="19" name="Slide Number Placeholder 2">
            <a:extLst>
              <a:ext uri="{FF2B5EF4-FFF2-40B4-BE49-F238E27FC236}">
                <a16:creationId xmlns:a16="http://schemas.microsoft.com/office/drawing/2014/main" id="{C96C0B15-728D-9A4B-8E5A-1C190A962B07}"/>
              </a:ext>
            </a:extLst>
          </p:cNvPr>
          <p:cNvSpPr>
            <a:spLocks noGrp="1"/>
          </p:cNvSpPr>
          <p:nvPr>
            <p:ph type="sldNum" sz="quarter" idx="10"/>
          </p:nvPr>
        </p:nvSpPr>
        <p:spPr>
          <a:xfrm>
            <a:off x="296982" y="6354378"/>
            <a:ext cx="526124" cy="364788"/>
          </a:xfrm>
          <a:prstGeom prst="rect">
            <a:avLst/>
          </a:prstGeom>
        </p:spPr>
        <p:txBody>
          <a:bodyPr/>
          <a:lstStyle>
            <a:lvl1pPr>
              <a:defRPr sz="1331">
                <a:solidFill>
                  <a:schemeClr val="bg1"/>
                </a:solidFill>
              </a:defRPr>
            </a:lvl1pPr>
          </a:lstStyle>
          <a:p>
            <a:fld id="{010B77E7-8D76-A248-9E9F-68FC055C9F4B}" type="slidenum">
              <a:rPr lang="en-US" smtClean="0"/>
              <a:pPr/>
              <a:t>‹#›</a:t>
            </a:fld>
            <a:endParaRPr lang="en-US"/>
          </a:p>
        </p:txBody>
      </p:sp>
      <p:pic>
        <p:nvPicPr>
          <p:cNvPr id="9" name="Picture 8">
            <a:extLst>
              <a:ext uri="{FF2B5EF4-FFF2-40B4-BE49-F238E27FC236}">
                <a16:creationId xmlns:a16="http://schemas.microsoft.com/office/drawing/2014/main" id="{6314EE7D-7B1D-8D45-A733-ECDEF12BFBE1}"/>
              </a:ext>
            </a:extLst>
          </p:cNvPr>
          <p:cNvPicPr>
            <a:picLocks noChangeAspect="1"/>
          </p:cNvPicPr>
          <p:nvPr userDrawn="1"/>
        </p:nvPicPr>
        <p:blipFill>
          <a:blip r:embed="rId3">
            <a:biLevel thresh="25000"/>
          </a:blip>
          <a:srcRect/>
          <a:stretch/>
        </p:blipFill>
        <p:spPr>
          <a:xfrm>
            <a:off x="10750278" y="6467693"/>
            <a:ext cx="1144439" cy="137561"/>
          </a:xfrm>
          <a:prstGeom prst="rect">
            <a:avLst/>
          </a:prstGeom>
        </p:spPr>
      </p:pic>
    </p:spTree>
    <p:extLst>
      <p:ext uri="{BB962C8B-B14F-4D97-AF65-F5344CB8AC3E}">
        <p14:creationId xmlns:p14="http://schemas.microsoft.com/office/powerpoint/2010/main" val="1485907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FC5D4356-E9C6-314E-8F93-36EFE3419D4B}"/>
              </a:ext>
            </a:extLst>
          </p:cNvPr>
          <p:cNvSpPr>
            <a:spLocks noGrp="1"/>
          </p:cNvSpPr>
          <p:nvPr>
            <p:ph type="sldNum" sz="quarter" idx="24"/>
          </p:nvPr>
        </p:nvSpPr>
        <p:spPr>
          <a:xfrm>
            <a:off x="296982" y="6354378"/>
            <a:ext cx="526124" cy="364788"/>
          </a:xfrm>
          <a:prstGeom prst="rect">
            <a:avLst/>
          </a:prstGeom>
        </p:spPr>
        <p:txBody>
          <a:bodyPr/>
          <a:lstStyle>
            <a:lvl1pPr>
              <a:defRPr sz="1331">
                <a:solidFill>
                  <a:schemeClr val="tx1"/>
                </a:solidFill>
              </a:defRPr>
            </a:lvl1pPr>
          </a:lstStyle>
          <a:p>
            <a:fld id="{010B77E7-8D76-A248-9E9F-68FC055C9F4B}" type="slidenum">
              <a:rPr lang="en-US" smtClean="0"/>
              <a:pPr/>
              <a:t>‹#›</a:t>
            </a:fld>
            <a:endParaRPr lang="en-US"/>
          </a:p>
        </p:txBody>
      </p:sp>
      <p:pic>
        <p:nvPicPr>
          <p:cNvPr id="4" name="Picture 3">
            <a:extLst>
              <a:ext uri="{FF2B5EF4-FFF2-40B4-BE49-F238E27FC236}">
                <a16:creationId xmlns:a16="http://schemas.microsoft.com/office/drawing/2014/main" id="{94244A82-0EE4-A94D-8683-0F2AB4059889}"/>
              </a:ext>
            </a:extLst>
          </p:cNvPr>
          <p:cNvPicPr>
            <a:picLocks noChangeAspect="1"/>
          </p:cNvPicPr>
          <p:nvPr userDrawn="1"/>
        </p:nvPicPr>
        <p:blipFill>
          <a:blip r:embed="rId2"/>
          <a:srcRect/>
          <a:stretch/>
        </p:blipFill>
        <p:spPr>
          <a:xfrm>
            <a:off x="10750278" y="6467693"/>
            <a:ext cx="1144439" cy="137561"/>
          </a:xfrm>
          <a:prstGeom prst="rect">
            <a:avLst/>
          </a:prstGeom>
        </p:spPr>
      </p:pic>
    </p:spTree>
    <p:extLst>
      <p:ext uri="{BB962C8B-B14F-4D97-AF65-F5344CB8AC3E}">
        <p14:creationId xmlns:p14="http://schemas.microsoft.com/office/powerpoint/2010/main" val="2601440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02CC70A6-4919-234B-8CD0-08A13211E8D9}" type="slidenum">
              <a:rPr lang="en-US" smtClean="0"/>
              <a:pPr/>
              <a:t>‹#›</a:t>
            </a:fld>
            <a:endParaRPr lang="en-US"/>
          </a:p>
        </p:txBody>
      </p:sp>
    </p:spTree>
    <p:extLst>
      <p:ext uri="{BB962C8B-B14F-4D97-AF65-F5344CB8AC3E}">
        <p14:creationId xmlns:p14="http://schemas.microsoft.com/office/powerpoint/2010/main" val="3191897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136A11-83DA-5B4B-B201-ABDA6E21AEA4}"/>
              </a:ext>
            </a:extLst>
          </p:cNvPr>
          <p:cNvCxnSpPr>
            <a:cxnSpLocks/>
          </p:cNvCxnSpPr>
          <p:nvPr userDrawn="1"/>
        </p:nvCxnSpPr>
        <p:spPr>
          <a:xfrm flipV="1">
            <a:off x="0" y="6736080"/>
            <a:ext cx="12192000" cy="14507"/>
          </a:xfrm>
          <a:prstGeom prst="line">
            <a:avLst/>
          </a:prstGeom>
          <a:ln w="1905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3C73E27-5AB1-F446-8297-5A754A82170B}"/>
              </a:ext>
            </a:extLst>
          </p:cNvPr>
          <p:cNvCxnSpPr>
            <a:cxnSpLocks/>
          </p:cNvCxnSpPr>
          <p:nvPr userDrawn="1"/>
        </p:nvCxnSpPr>
        <p:spPr>
          <a:xfrm>
            <a:off x="-8040" y="6638828"/>
            <a:ext cx="12202159" cy="10681"/>
          </a:xfrm>
          <a:prstGeom prst="line">
            <a:avLst/>
          </a:prstGeom>
          <a:ln w="2508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ACA57B7-5188-9B46-B6A1-8C664C0DD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4F19CF-F059-AF41-9448-C353038B2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876A7C89-20B6-9C47-B52A-1D0F25FACC3F}"/>
              </a:ext>
            </a:extLst>
          </p:cNvPr>
          <p:cNvSpPr/>
          <p:nvPr userDrawn="1"/>
        </p:nvSpPr>
        <p:spPr>
          <a:xfrm rot="5400000">
            <a:off x="0" y="0"/>
            <a:ext cx="864621" cy="8646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5"/>
          </a:p>
        </p:txBody>
      </p:sp>
      <p:sp>
        <p:nvSpPr>
          <p:cNvPr id="10" name="Date Placeholder 2">
            <a:extLst>
              <a:ext uri="{FF2B5EF4-FFF2-40B4-BE49-F238E27FC236}">
                <a16:creationId xmlns:a16="http://schemas.microsoft.com/office/drawing/2014/main" id="{B38A9B8E-D2E2-3248-BA88-9FB26A771359}"/>
              </a:ext>
            </a:extLst>
          </p:cNvPr>
          <p:cNvSpPr txBox="1">
            <a:spLocks/>
          </p:cNvSpPr>
          <p:nvPr userDrawn="1"/>
        </p:nvSpPr>
        <p:spPr>
          <a:xfrm>
            <a:off x="-12425" y="6476576"/>
            <a:ext cx="1221465" cy="36587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89"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Confidential</a:t>
            </a:r>
          </a:p>
        </p:txBody>
      </p:sp>
      <p:sp>
        <p:nvSpPr>
          <p:cNvPr id="11" name="Footer Placeholder 3">
            <a:extLst>
              <a:ext uri="{FF2B5EF4-FFF2-40B4-BE49-F238E27FC236}">
                <a16:creationId xmlns:a16="http://schemas.microsoft.com/office/drawing/2014/main" id="{9A3520D8-A2E1-2445-8EDD-A13DC7AFEC12}"/>
              </a:ext>
            </a:extLst>
          </p:cNvPr>
          <p:cNvSpPr txBox="1">
            <a:spLocks/>
          </p:cNvSpPr>
          <p:nvPr userDrawn="1"/>
        </p:nvSpPr>
        <p:spPr>
          <a:xfrm>
            <a:off x="4174699" y="6476269"/>
            <a:ext cx="3860800"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89" rtl="0" eaLnBrk="1" fontAlgn="auto" latinLnBrk="0" hangingPunct="1">
              <a:lnSpc>
                <a:spcPct val="100000"/>
              </a:lnSpc>
              <a:spcBef>
                <a:spcPts val="0"/>
              </a:spcBef>
              <a:spcAft>
                <a:spcPts val="0"/>
              </a:spcAft>
              <a:buClrTx/>
              <a:buSzTx/>
              <a:buFontTx/>
              <a:buNone/>
              <a:tabLst/>
              <a:defRPr/>
            </a:pPr>
            <a:r>
              <a:rPr kumimoji="0" lang="en-US" sz="1331" b="0" i="0" u="none" strike="noStrike" kern="1200" cap="none" spc="0" normalizeH="0" baseline="0" noProof="0" err="1">
                <a:ln>
                  <a:noFill/>
                </a:ln>
                <a:solidFill>
                  <a:prstClr val="white">
                    <a:lumMod val="65000"/>
                  </a:prstClr>
                </a:solidFill>
                <a:effectLst/>
                <a:uLnTx/>
                <a:uFillTx/>
                <a:latin typeface="Calibri" panose="020F0502020204030204" pitchFamily="34" charset="0"/>
                <a:ea typeface="+mn-ea"/>
                <a:cs typeface="+mn-cs"/>
              </a:rPr>
              <a:t>BtC</a:t>
            </a:r>
            <a:r>
              <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mn-cs"/>
              </a:rPr>
              <a:t> Initiative</a:t>
            </a:r>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sp>
        <p:nvSpPr>
          <p:cNvPr id="18" name="Slide Number Placeholder 4">
            <a:extLst>
              <a:ext uri="{FF2B5EF4-FFF2-40B4-BE49-F238E27FC236}">
                <a16:creationId xmlns:a16="http://schemas.microsoft.com/office/drawing/2014/main" id="{2F835CEF-7263-8044-887D-1A087F1B6E91}"/>
              </a:ext>
            </a:extLst>
          </p:cNvPr>
          <p:cNvSpPr txBox="1">
            <a:spLocks/>
          </p:cNvSpPr>
          <p:nvPr userDrawn="1"/>
        </p:nvSpPr>
        <p:spPr>
          <a:xfrm>
            <a:off x="11592142" y="6466105"/>
            <a:ext cx="569383" cy="366184"/>
          </a:xfrm>
          <a:prstGeom prst="rect">
            <a:avLst/>
          </a:prstGeom>
        </p:spPr>
        <p:txBody>
          <a:bodyPr vert="horz" lIns="121693" tIns="60848" rIns="121693" bIns="60848" rtlCol="0" anchor="ctr"/>
          <a:lstStyle>
            <a:defPPr>
              <a:defRPr lang="en-US"/>
            </a:defPPr>
            <a:lvl1pPr marL="0" algn="r" defTabSz="457200" rtl="0" eaLnBrk="1" latinLnBrk="0" hangingPunct="1">
              <a:defRPr sz="1000" kern="1200">
                <a:solidFill>
                  <a:schemeClr val="bg1">
                    <a:lumMod val="75000"/>
                  </a:schemeClr>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8489" rtl="0" eaLnBrk="1" fontAlgn="auto" latinLnBrk="0" hangingPunct="1">
              <a:lnSpc>
                <a:spcPct val="100000"/>
              </a:lnSpc>
              <a:spcBef>
                <a:spcPts val="0"/>
              </a:spcBef>
              <a:spcAft>
                <a:spcPts val="0"/>
              </a:spcAft>
              <a:buClrTx/>
              <a:buSzTx/>
              <a:buFontTx/>
              <a:buNone/>
              <a:tabLst/>
              <a:defRPr/>
            </a:pPr>
            <a:fld id="{02CC70A6-4919-234B-8CD0-08A13211E8D9}" type="slidenum">
              <a:rPr kumimoji="0" lang="en-US" sz="1331" b="0" i="0" u="none" strike="noStrike" kern="1200" cap="none" spc="0" normalizeH="0" baseline="0" noProof="0" smtClean="0">
                <a:ln>
                  <a:noFill/>
                </a:ln>
                <a:solidFill>
                  <a:prstClr val="white">
                    <a:lumMod val="65000"/>
                  </a:prstClr>
                </a:solidFill>
                <a:effectLst/>
                <a:uLnTx/>
                <a:uFillTx/>
                <a:latin typeface="Calibri" panose="020F0502020204030204" pitchFamily="34" charset="0"/>
                <a:ea typeface="+mn-ea"/>
                <a:cs typeface="Calibri" panose="020F0502020204030204" pitchFamily="34" charset="0"/>
              </a:rPr>
              <a:pPr marL="0" marR="0" lvl="0" indent="0" algn="ctr" defTabSz="608489" rtl="0" eaLnBrk="1" fontAlgn="auto" latinLnBrk="0" hangingPunct="1">
                <a:lnSpc>
                  <a:spcPct val="100000"/>
                </a:lnSpc>
                <a:spcBef>
                  <a:spcPts val="0"/>
                </a:spcBef>
                <a:spcAft>
                  <a:spcPts val="0"/>
                </a:spcAft>
                <a:buClrTx/>
                <a:buSzTx/>
                <a:buFontTx/>
                <a:buNone/>
                <a:tabLst/>
                <a:defRPr/>
              </a:pPr>
              <a:t>‹#›</a:t>
            </a:fld>
            <a:endParaRPr kumimoji="0" lang="en-US" sz="1331"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cxnSp>
        <p:nvCxnSpPr>
          <p:cNvPr id="21" name="Straight Connector 20">
            <a:extLst>
              <a:ext uri="{FF2B5EF4-FFF2-40B4-BE49-F238E27FC236}">
                <a16:creationId xmlns:a16="http://schemas.microsoft.com/office/drawing/2014/main" id="{873C86F7-AC04-0846-A04B-891025DE5DBE}"/>
              </a:ext>
            </a:extLst>
          </p:cNvPr>
          <p:cNvCxnSpPr>
            <a:cxnSpLocks/>
          </p:cNvCxnSpPr>
          <p:nvPr userDrawn="1"/>
        </p:nvCxnSpPr>
        <p:spPr>
          <a:xfrm>
            <a:off x="0" y="1127760"/>
            <a:ext cx="12192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0790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Main Text Page Lower case">
    <p:spTree>
      <p:nvGrpSpPr>
        <p:cNvPr id="1" name=""/>
        <p:cNvGrpSpPr/>
        <p:nvPr/>
      </p:nvGrpSpPr>
      <p:grpSpPr>
        <a:xfrm>
          <a:off x="0" y="0"/>
          <a:ext cx="0" cy="0"/>
          <a:chOff x="0" y="0"/>
          <a:chExt cx="0" cy="0"/>
        </a:xfrm>
      </p:grpSpPr>
      <p:sp>
        <p:nvSpPr>
          <p:cNvPr id="14" name="Content Placeholder 13"/>
          <p:cNvSpPr>
            <a:spLocks noGrp="1"/>
          </p:cNvSpPr>
          <p:nvPr>
            <p:ph sz="quarter" idx="13"/>
          </p:nvPr>
        </p:nvSpPr>
        <p:spPr>
          <a:xfrm>
            <a:off x="182880" y="1182624"/>
            <a:ext cx="11826240" cy="4998720"/>
          </a:xfrm>
        </p:spPr>
        <p:txBody>
          <a:bodyPr lIns="45720" rIns="45720"/>
          <a:lstStyle>
            <a:lvl1pPr marL="243395" indent="-243395">
              <a:spcBef>
                <a:spcPts val="797"/>
              </a:spcBef>
              <a:spcAft>
                <a:spcPts val="400"/>
              </a:spcAft>
              <a:defRPr>
                <a:latin typeface="Arial Narrow" panose="020B0606020202030204" pitchFamily="34" charset="0"/>
              </a:defRPr>
            </a:lvl1pPr>
            <a:lvl2pPr marL="486790" indent="-243395">
              <a:spcBef>
                <a:spcPts val="400"/>
              </a:spcBef>
              <a:spcAft>
                <a:spcPts val="400"/>
              </a:spcAft>
              <a:defRPr>
                <a:latin typeface="Arial Narrow" panose="020B0606020202030204" pitchFamily="34" charset="0"/>
              </a:defRPr>
            </a:lvl2pPr>
            <a:lvl3pPr marL="730186" indent="-243395">
              <a:spcBef>
                <a:spcPts val="133"/>
              </a:spcBef>
              <a:spcAft>
                <a:spcPts val="133"/>
              </a:spcAft>
              <a:defRPr>
                <a:latin typeface="Arial Narrow" panose="020B0606020202030204" pitchFamily="34" charset="0"/>
              </a:defRPr>
            </a:lvl3pPr>
            <a:lvl4pPr marL="1216976" indent="-243395">
              <a:spcBef>
                <a:spcPts val="133"/>
              </a:spcBef>
              <a:spcAft>
                <a:spcPts val="133"/>
              </a:spcAft>
              <a:defRPr sz="1597">
                <a:latin typeface="Arial Narrow" panose="020B0606020202030204" pitchFamily="34" charset="0"/>
              </a:defRPr>
            </a:lvl4pPr>
            <a:lvl5pPr marL="1460370" indent="-243395">
              <a:spcBef>
                <a:spcPts val="133"/>
              </a:spcBef>
              <a:spcAft>
                <a:spcPts val="133"/>
              </a:spcAft>
              <a:defRPr sz="1597">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hasCustomPrompt="1"/>
          </p:nvPr>
        </p:nvSpPr>
        <p:spPr/>
        <p:txBody>
          <a:bodyPr/>
          <a:lstStyle>
            <a:lvl1pPr>
              <a:defRPr cap="none"/>
            </a:lvl1pPr>
          </a:lstStyle>
          <a:p>
            <a:r>
              <a:rPr lang="en-US"/>
              <a:t>Click to edit master title style</a:t>
            </a:r>
          </a:p>
        </p:txBody>
      </p:sp>
      <p:sp>
        <p:nvSpPr>
          <p:cNvPr id="10" name="Date Placeholder 9"/>
          <p:cNvSpPr>
            <a:spLocks noGrp="1"/>
          </p:cNvSpPr>
          <p:nvPr>
            <p:ph type="dt" sz="half" idx="14"/>
          </p:nvPr>
        </p:nvSpPr>
        <p:spPr/>
        <p:txBody>
          <a:bodyPr/>
          <a:lstStyle/>
          <a:p>
            <a:endParaRPr lang="en-US"/>
          </a:p>
        </p:txBody>
      </p:sp>
      <p:sp>
        <p:nvSpPr>
          <p:cNvPr id="15" name="Slide Number Placeholder 14"/>
          <p:cNvSpPr>
            <a:spLocks noGrp="1"/>
          </p:cNvSpPr>
          <p:nvPr>
            <p:ph type="sldNum" sz="quarter" idx="16"/>
          </p:nvPr>
        </p:nvSpPr>
        <p:spPr/>
        <p:txBody>
          <a:bodyPr/>
          <a:lstStyle/>
          <a:p>
            <a:fld id="{02CC70A6-4919-234B-8CD0-08A13211E8D9}" type="slidenum">
              <a:rPr lang="en-US" smtClean="0"/>
              <a:pPr/>
              <a:t>‹#›</a:t>
            </a:fld>
            <a:endParaRPr lang="en-US"/>
          </a:p>
        </p:txBody>
      </p:sp>
      <p:sp>
        <p:nvSpPr>
          <p:cNvPr id="11" name="Footer Placeholder 1"/>
          <p:cNvSpPr>
            <a:spLocks noGrp="1"/>
          </p:cNvSpPr>
          <p:nvPr>
            <p:ph type="ftr" sz="quarter" idx="3"/>
          </p:nvPr>
        </p:nvSpPr>
        <p:spPr>
          <a:xfrm>
            <a:off x="4165600" y="6356355"/>
            <a:ext cx="3860800" cy="366183"/>
          </a:xfrm>
          <a:prstGeom prst="rect">
            <a:avLst/>
          </a:prstGeom>
        </p:spPr>
        <p:txBody>
          <a:bodyPr vert="horz" lIns="91440" tIns="45720" rIns="91440" bIns="45720" rtlCol="0" anchor="ctr"/>
          <a:lstStyle>
            <a:lvl1pPr algn="ctr">
              <a:defRPr sz="1331">
                <a:solidFill>
                  <a:schemeClr val="tx1">
                    <a:tint val="75000"/>
                  </a:schemeClr>
                </a:solidFill>
                <a:latin typeface="Arial Narrow" panose="020B0606020202030204" pitchFamily="34" charset="0"/>
              </a:defRPr>
            </a:lvl1pPr>
          </a:lstStyle>
          <a:p>
            <a:endParaRPr lang="en-US"/>
          </a:p>
        </p:txBody>
      </p:sp>
    </p:spTree>
    <p:extLst>
      <p:ext uri="{BB962C8B-B14F-4D97-AF65-F5344CB8AC3E}">
        <p14:creationId xmlns:p14="http://schemas.microsoft.com/office/powerpoint/2010/main" val="3688731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Cover Slide - Ripple">
    <p:spTree>
      <p:nvGrpSpPr>
        <p:cNvPr id="1" name=""/>
        <p:cNvGrpSpPr/>
        <p:nvPr/>
      </p:nvGrpSpPr>
      <p:grpSpPr>
        <a:xfrm>
          <a:off x="0" y="0"/>
          <a:ext cx="0" cy="0"/>
          <a:chOff x="0" y="0"/>
          <a:chExt cx="0" cy="0"/>
        </a:xfrm>
      </p:grpSpPr>
      <p:pic>
        <p:nvPicPr>
          <p:cNvPr id="8" name="Picture 7" descr="A black circle with orange and red circles&#10;&#10;Description automatically generated">
            <a:extLst>
              <a:ext uri="{FF2B5EF4-FFF2-40B4-BE49-F238E27FC236}">
                <a16:creationId xmlns:a16="http://schemas.microsoft.com/office/drawing/2014/main" id="{FE5D08E0-7B14-3F80-87AB-E7059C7DB4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530920-CE22-C648-4D5F-7E6D4E2CF1ED}"/>
              </a:ext>
            </a:extLst>
          </p:cNvPr>
          <p:cNvSpPr>
            <a:spLocks noGrp="1"/>
          </p:cNvSpPr>
          <p:nvPr>
            <p:ph type="ctrTitle"/>
          </p:nvPr>
        </p:nvSpPr>
        <p:spPr>
          <a:xfrm>
            <a:off x="1996888" y="2235200"/>
            <a:ext cx="8198224" cy="2387600"/>
          </a:xfrm>
        </p:spPr>
        <p:txBody>
          <a:bodyPr anchor="ct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CB1F84-BB37-6F0F-5EA8-355C8B24A10F}"/>
              </a:ext>
            </a:extLst>
          </p:cNvPr>
          <p:cNvSpPr>
            <a:spLocks noGrp="1"/>
          </p:cNvSpPr>
          <p:nvPr>
            <p:ph type="subTitle" idx="1"/>
          </p:nvPr>
        </p:nvSpPr>
        <p:spPr>
          <a:xfrm>
            <a:off x="1996887" y="4791331"/>
            <a:ext cx="8198224" cy="673100"/>
          </a:xfrm>
        </p:spPr>
        <p:txBody>
          <a:bodyPr anchor="ct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black and white logo&#10;&#10;Description automatically generated">
            <a:extLst>
              <a:ext uri="{FF2B5EF4-FFF2-40B4-BE49-F238E27FC236}">
                <a16:creationId xmlns:a16="http://schemas.microsoft.com/office/drawing/2014/main" id="{D4E08A3F-E973-B63E-793A-B4B1A8F0793B}"/>
              </a:ext>
            </a:extLst>
          </p:cNvPr>
          <p:cNvPicPr>
            <a:picLocks noChangeAspect="1"/>
          </p:cNvPicPr>
          <p:nvPr userDrawn="1"/>
        </p:nvPicPr>
        <p:blipFill>
          <a:blip r:embed="rId3"/>
          <a:stretch>
            <a:fillRect/>
          </a:stretch>
        </p:blipFill>
        <p:spPr>
          <a:xfrm>
            <a:off x="5033683" y="5632962"/>
            <a:ext cx="2124635" cy="437168"/>
          </a:xfrm>
          <a:prstGeom prst="rect">
            <a:avLst/>
          </a:prstGeom>
        </p:spPr>
      </p:pic>
    </p:spTree>
    <p:extLst>
      <p:ext uri="{BB962C8B-B14F-4D97-AF65-F5344CB8AC3E}">
        <p14:creationId xmlns:p14="http://schemas.microsoft.com/office/powerpoint/2010/main" val="720613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444E89-F1F8-C545-9BB6-7C4923BB2F6C}"/>
              </a:ext>
            </a:extLst>
          </p:cNvPr>
          <p:cNvSpPr/>
          <p:nvPr userDrawn="1"/>
        </p:nvSpPr>
        <p:spPr>
          <a:xfrm>
            <a:off x="0" y="6158753"/>
            <a:ext cx="2675965" cy="699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AAC2C95-C2A8-59D0-AE72-7A7BE4110BF6}"/>
              </a:ext>
            </a:extLst>
          </p:cNvPr>
          <p:cNvSpPr>
            <a:spLocks noGrp="1"/>
          </p:cNvSpPr>
          <p:nvPr>
            <p:ph type="ctrTitle"/>
          </p:nvPr>
        </p:nvSpPr>
        <p:spPr>
          <a:xfrm>
            <a:off x="1996888" y="2235200"/>
            <a:ext cx="8198224" cy="2387600"/>
          </a:xfrm>
        </p:spPr>
        <p:txBody>
          <a:bodyPr anchor="ctr"/>
          <a:lstStyle>
            <a:lvl1pPr algn="ctr">
              <a:defRPr sz="6000"/>
            </a:lvl1pPr>
          </a:lstStyle>
          <a:p>
            <a:r>
              <a:rPr lang="en-US"/>
              <a:t>Click to edit Master title style</a:t>
            </a:r>
          </a:p>
        </p:txBody>
      </p:sp>
      <p:sp>
        <p:nvSpPr>
          <p:cNvPr id="9" name="Subtitle 2">
            <a:extLst>
              <a:ext uri="{FF2B5EF4-FFF2-40B4-BE49-F238E27FC236}">
                <a16:creationId xmlns:a16="http://schemas.microsoft.com/office/drawing/2014/main" id="{D373A8B8-A765-A4DE-8CFD-D99D35594759}"/>
              </a:ext>
            </a:extLst>
          </p:cNvPr>
          <p:cNvSpPr>
            <a:spLocks noGrp="1"/>
          </p:cNvSpPr>
          <p:nvPr>
            <p:ph type="subTitle" idx="1"/>
          </p:nvPr>
        </p:nvSpPr>
        <p:spPr>
          <a:xfrm>
            <a:off x="1996887" y="4791331"/>
            <a:ext cx="8198224" cy="673100"/>
          </a:xfrm>
        </p:spPr>
        <p:txBody>
          <a:bodyPr anchor="ct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black and white logo&#10;&#10;Description automatically generated">
            <a:extLst>
              <a:ext uri="{FF2B5EF4-FFF2-40B4-BE49-F238E27FC236}">
                <a16:creationId xmlns:a16="http://schemas.microsoft.com/office/drawing/2014/main" id="{2FD27181-9BAC-8163-929A-1BFD46F83B5E}"/>
              </a:ext>
            </a:extLst>
          </p:cNvPr>
          <p:cNvPicPr>
            <a:picLocks noChangeAspect="1"/>
          </p:cNvPicPr>
          <p:nvPr userDrawn="1"/>
        </p:nvPicPr>
        <p:blipFill>
          <a:blip r:embed="rId2"/>
          <a:stretch>
            <a:fillRect/>
          </a:stretch>
        </p:blipFill>
        <p:spPr>
          <a:xfrm>
            <a:off x="5033683" y="5632962"/>
            <a:ext cx="2124635" cy="437168"/>
          </a:xfrm>
          <a:prstGeom prst="rect">
            <a:avLst/>
          </a:prstGeom>
        </p:spPr>
      </p:pic>
    </p:spTree>
    <p:extLst>
      <p:ext uri="{BB962C8B-B14F-4D97-AF65-F5344CB8AC3E}">
        <p14:creationId xmlns:p14="http://schemas.microsoft.com/office/powerpoint/2010/main" val="2300121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8754506-6AC6-8580-21F2-EFD6CD962039}"/>
              </a:ext>
            </a:extLst>
          </p:cNvPr>
          <p:cNvSpPr>
            <a:spLocks noGrp="1"/>
          </p:cNvSpPr>
          <p:nvPr>
            <p:ph type="pic" sz="quarter" idx="10"/>
          </p:nvPr>
        </p:nvSpPr>
        <p:spPr>
          <a:xfrm>
            <a:off x="0" y="0"/>
            <a:ext cx="12192000" cy="6858000"/>
          </a:xfrm>
        </p:spPr>
        <p:txBody>
          <a:bodyPr/>
          <a:lstStyle/>
          <a:p>
            <a:r>
              <a:rPr lang="en-US"/>
              <a:t>Click icon to add picture</a:t>
            </a:r>
          </a:p>
        </p:txBody>
      </p:sp>
      <p:sp>
        <p:nvSpPr>
          <p:cNvPr id="4" name="Rectangle 3">
            <a:extLst>
              <a:ext uri="{FF2B5EF4-FFF2-40B4-BE49-F238E27FC236}">
                <a16:creationId xmlns:a16="http://schemas.microsoft.com/office/drawing/2014/main" id="{79444E89-F1F8-C545-9BB6-7C4923BB2F6C}"/>
              </a:ext>
            </a:extLst>
          </p:cNvPr>
          <p:cNvSpPr/>
          <p:nvPr userDrawn="1"/>
        </p:nvSpPr>
        <p:spPr>
          <a:xfrm>
            <a:off x="0" y="6158753"/>
            <a:ext cx="2675965" cy="699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1B128FC-F157-8B80-4F3C-488E19187F01}"/>
              </a:ext>
            </a:extLst>
          </p:cNvPr>
          <p:cNvSpPr>
            <a:spLocks noGrp="1"/>
          </p:cNvSpPr>
          <p:nvPr>
            <p:ph type="ctrTitle"/>
          </p:nvPr>
        </p:nvSpPr>
        <p:spPr>
          <a:xfrm>
            <a:off x="1996888" y="2235200"/>
            <a:ext cx="8198224" cy="2387600"/>
          </a:xfrm>
        </p:spPr>
        <p:txBody>
          <a:bodyPr anchor="ctr"/>
          <a:lstStyle>
            <a:lvl1pPr algn="ctr">
              <a:defRPr sz="6000"/>
            </a:lvl1pPr>
          </a:lstStyle>
          <a:p>
            <a:r>
              <a:rPr lang="en-US"/>
              <a:t>Click to edit Master title style</a:t>
            </a:r>
          </a:p>
        </p:txBody>
      </p:sp>
      <p:sp>
        <p:nvSpPr>
          <p:cNvPr id="9" name="Subtitle 2">
            <a:extLst>
              <a:ext uri="{FF2B5EF4-FFF2-40B4-BE49-F238E27FC236}">
                <a16:creationId xmlns:a16="http://schemas.microsoft.com/office/drawing/2014/main" id="{88047E36-34F6-73CE-9CBC-DAF5D0855838}"/>
              </a:ext>
            </a:extLst>
          </p:cNvPr>
          <p:cNvSpPr>
            <a:spLocks noGrp="1"/>
          </p:cNvSpPr>
          <p:nvPr>
            <p:ph type="subTitle" idx="1"/>
          </p:nvPr>
        </p:nvSpPr>
        <p:spPr>
          <a:xfrm>
            <a:off x="1996887" y="4791331"/>
            <a:ext cx="8198224" cy="673100"/>
          </a:xfrm>
        </p:spPr>
        <p:txBody>
          <a:bodyPr anchor="ct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black and white logo&#10;&#10;Description automatically generated">
            <a:extLst>
              <a:ext uri="{FF2B5EF4-FFF2-40B4-BE49-F238E27FC236}">
                <a16:creationId xmlns:a16="http://schemas.microsoft.com/office/drawing/2014/main" id="{2CE54972-F2AF-6F1C-A8F8-D8DEF396406F}"/>
              </a:ext>
            </a:extLst>
          </p:cNvPr>
          <p:cNvPicPr>
            <a:picLocks noChangeAspect="1"/>
          </p:cNvPicPr>
          <p:nvPr userDrawn="1"/>
        </p:nvPicPr>
        <p:blipFill>
          <a:blip r:embed="rId2"/>
          <a:stretch>
            <a:fillRect/>
          </a:stretch>
        </p:blipFill>
        <p:spPr>
          <a:xfrm>
            <a:off x="5033683" y="5632962"/>
            <a:ext cx="2124635" cy="437168"/>
          </a:xfrm>
          <a:prstGeom prst="rect">
            <a:avLst/>
          </a:prstGeom>
        </p:spPr>
      </p:pic>
    </p:spTree>
    <p:extLst>
      <p:ext uri="{BB962C8B-B14F-4D97-AF65-F5344CB8AC3E}">
        <p14:creationId xmlns:p14="http://schemas.microsoft.com/office/powerpoint/2010/main" val="2063554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3" y="2766219"/>
            <a:ext cx="7665993" cy="1325563"/>
          </a:xfrm>
        </p:spPr>
        <p:txBody>
          <a:bodyPr>
            <a:normAutofit/>
          </a:bodyPr>
          <a:lstStyle>
            <a:lvl1pPr>
              <a:defRPr sz="44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
        <p:nvSpPr>
          <p:cNvPr id="6" name="Text Placeholder 5">
            <a:extLst>
              <a:ext uri="{FF2B5EF4-FFF2-40B4-BE49-F238E27FC236}">
                <a16:creationId xmlns:a16="http://schemas.microsoft.com/office/drawing/2014/main" id="{B41C7443-350A-83BE-8078-377210B261A0}"/>
              </a:ext>
            </a:extLst>
          </p:cNvPr>
          <p:cNvSpPr>
            <a:spLocks noGrp="1"/>
          </p:cNvSpPr>
          <p:nvPr>
            <p:ph type="body" sz="quarter" idx="13" hasCustomPrompt="1"/>
          </p:nvPr>
        </p:nvSpPr>
        <p:spPr>
          <a:xfrm>
            <a:off x="8612947" y="1916113"/>
            <a:ext cx="3025775" cy="3025775"/>
          </a:xfrm>
          <a:prstGeom prst="ellipse">
            <a:avLst/>
          </a:prstGeom>
          <a:ln w="76200">
            <a:solidFill>
              <a:schemeClr val="bg1"/>
            </a:solidFill>
          </a:ln>
        </p:spPr>
        <p:txBody>
          <a:bodyPr anchor="ctr">
            <a:normAutofit/>
          </a:bodyPr>
          <a:lstStyle>
            <a:lvl1pPr marL="0" indent="0" algn="ctr">
              <a:buNone/>
              <a:defRPr sz="8800" b="1" i="0">
                <a:solidFill>
                  <a:schemeClr val="bg1"/>
                </a:solidFill>
                <a:latin typeface="Franklin Gothic Demi" panose="020B0603020102020204" pitchFamily="34" charset="0"/>
              </a:defRPr>
            </a:lvl1pPr>
          </a:lstStyle>
          <a:p>
            <a:pPr lvl="0"/>
            <a:r>
              <a:rPr lang="en-US"/>
              <a:t>00</a:t>
            </a:r>
          </a:p>
        </p:txBody>
      </p:sp>
      <p:pic>
        <p:nvPicPr>
          <p:cNvPr id="7" name="Picture 6">
            <a:extLst>
              <a:ext uri="{FF2B5EF4-FFF2-40B4-BE49-F238E27FC236}">
                <a16:creationId xmlns:a16="http://schemas.microsoft.com/office/drawing/2014/main" id="{A8A3C58C-09D3-7CDD-AE89-98A366FF34BD}"/>
              </a:ext>
            </a:extLst>
          </p:cNvPr>
          <p:cNvPicPr>
            <a:picLocks noChangeAspect="1"/>
          </p:cNvPicPr>
          <p:nvPr userDrawn="1"/>
        </p:nvPicPr>
        <p:blipFill>
          <a:blip r:embed="rId2"/>
          <a:srcRect/>
          <a:stretch/>
        </p:blipFill>
        <p:spPr>
          <a:xfrm>
            <a:off x="536713" y="6366443"/>
            <a:ext cx="1676398" cy="344937"/>
          </a:xfrm>
          <a:prstGeom prst="rect">
            <a:avLst/>
          </a:prstGeom>
        </p:spPr>
      </p:pic>
    </p:spTree>
    <p:extLst>
      <p:ext uri="{BB962C8B-B14F-4D97-AF65-F5344CB8AC3E}">
        <p14:creationId xmlns:p14="http://schemas.microsoft.com/office/powerpoint/2010/main" val="1067560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3" y="2766219"/>
            <a:ext cx="7665993" cy="1325563"/>
          </a:xfrm>
        </p:spPr>
        <p:txBody>
          <a:bodyPr>
            <a:normAutofit/>
          </a:bodyPr>
          <a:lstStyle>
            <a:lvl1pPr>
              <a:defRPr sz="44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
        <p:nvSpPr>
          <p:cNvPr id="6" name="Text Placeholder 5">
            <a:extLst>
              <a:ext uri="{FF2B5EF4-FFF2-40B4-BE49-F238E27FC236}">
                <a16:creationId xmlns:a16="http://schemas.microsoft.com/office/drawing/2014/main" id="{B41C7443-350A-83BE-8078-377210B261A0}"/>
              </a:ext>
            </a:extLst>
          </p:cNvPr>
          <p:cNvSpPr>
            <a:spLocks noGrp="1"/>
          </p:cNvSpPr>
          <p:nvPr>
            <p:ph type="body" sz="quarter" idx="13" hasCustomPrompt="1"/>
          </p:nvPr>
        </p:nvSpPr>
        <p:spPr>
          <a:xfrm>
            <a:off x="8612947" y="1916113"/>
            <a:ext cx="3025775" cy="3025775"/>
          </a:xfrm>
          <a:prstGeom prst="ellipse">
            <a:avLst/>
          </a:prstGeom>
          <a:ln w="76200">
            <a:solidFill>
              <a:schemeClr val="bg1"/>
            </a:solidFill>
          </a:ln>
        </p:spPr>
        <p:txBody>
          <a:bodyPr anchor="ctr">
            <a:normAutofit/>
          </a:bodyPr>
          <a:lstStyle>
            <a:lvl1pPr marL="0" indent="0" algn="ctr">
              <a:buNone/>
              <a:defRPr sz="8800" b="1" i="0">
                <a:solidFill>
                  <a:schemeClr val="bg1"/>
                </a:solidFill>
                <a:latin typeface="Franklin Gothic Demi" panose="020B0603020102020204" pitchFamily="34" charset="0"/>
              </a:defRPr>
            </a:lvl1pPr>
          </a:lstStyle>
          <a:p>
            <a:pPr lvl="0"/>
            <a:r>
              <a:rPr lang="en-US"/>
              <a:t>00</a:t>
            </a:r>
          </a:p>
        </p:txBody>
      </p:sp>
      <p:pic>
        <p:nvPicPr>
          <p:cNvPr id="3" name="Picture 2">
            <a:extLst>
              <a:ext uri="{FF2B5EF4-FFF2-40B4-BE49-F238E27FC236}">
                <a16:creationId xmlns:a16="http://schemas.microsoft.com/office/drawing/2014/main" id="{3E8FDDD9-2939-3AE8-79EF-F88B3C379113}"/>
              </a:ext>
            </a:extLst>
          </p:cNvPr>
          <p:cNvPicPr>
            <a:picLocks noChangeAspect="1"/>
          </p:cNvPicPr>
          <p:nvPr userDrawn="1"/>
        </p:nvPicPr>
        <p:blipFill>
          <a:blip r:embed="rId2"/>
          <a:srcRect/>
          <a:stretch/>
        </p:blipFill>
        <p:spPr>
          <a:xfrm>
            <a:off x="536713" y="6366443"/>
            <a:ext cx="1676398" cy="344937"/>
          </a:xfrm>
          <a:prstGeom prst="rect">
            <a:avLst/>
          </a:prstGeom>
        </p:spPr>
      </p:pic>
    </p:spTree>
    <p:extLst>
      <p:ext uri="{BB962C8B-B14F-4D97-AF65-F5344CB8AC3E}">
        <p14:creationId xmlns:p14="http://schemas.microsoft.com/office/powerpoint/2010/main" val="94943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26622-3689-453A-9904-FA162A9FD482}" type="datetimeFigureOut">
              <a:rPr lang="en-US" smtClean="0"/>
              <a:t>2/14/24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106504144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3" y="2766219"/>
            <a:ext cx="7665993" cy="1325563"/>
          </a:xfrm>
        </p:spPr>
        <p:txBody>
          <a:bodyPr>
            <a:normAutofit/>
          </a:bodyPr>
          <a:lstStyle>
            <a:lvl1pPr>
              <a:defRPr sz="44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
        <p:nvSpPr>
          <p:cNvPr id="6" name="Text Placeholder 5">
            <a:extLst>
              <a:ext uri="{FF2B5EF4-FFF2-40B4-BE49-F238E27FC236}">
                <a16:creationId xmlns:a16="http://schemas.microsoft.com/office/drawing/2014/main" id="{B41C7443-350A-83BE-8078-377210B261A0}"/>
              </a:ext>
            </a:extLst>
          </p:cNvPr>
          <p:cNvSpPr>
            <a:spLocks noGrp="1"/>
          </p:cNvSpPr>
          <p:nvPr>
            <p:ph type="body" sz="quarter" idx="13" hasCustomPrompt="1"/>
          </p:nvPr>
        </p:nvSpPr>
        <p:spPr>
          <a:xfrm>
            <a:off x="8612947" y="1916113"/>
            <a:ext cx="3025775" cy="3025775"/>
          </a:xfrm>
          <a:prstGeom prst="ellipse">
            <a:avLst/>
          </a:prstGeom>
          <a:ln w="76200">
            <a:solidFill>
              <a:schemeClr val="bg1"/>
            </a:solidFill>
          </a:ln>
        </p:spPr>
        <p:txBody>
          <a:bodyPr anchor="ctr">
            <a:normAutofit/>
          </a:bodyPr>
          <a:lstStyle>
            <a:lvl1pPr marL="0" indent="0" algn="ctr">
              <a:buNone/>
              <a:defRPr sz="8800" b="1" i="0">
                <a:solidFill>
                  <a:schemeClr val="bg1"/>
                </a:solidFill>
                <a:latin typeface="Franklin Gothic Demi" panose="020B0603020102020204" pitchFamily="34" charset="0"/>
              </a:defRPr>
            </a:lvl1pPr>
          </a:lstStyle>
          <a:p>
            <a:pPr lvl="0"/>
            <a:r>
              <a:rPr lang="en-US"/>
              <a:t>00</a:t>
            </a:r>
          </a:p>
        </p:txBody>
      </p:sp>
      <p:pic>
        <p:nvPicPr>
          <p:cNvPr id="3" name="Picture 2">
            <a:extLst>
              <a:ext uri="{FF2B5EF4-FFF2-40B4-BE49-F238E27FC236}">
                <a16:creationId xmlns:a16="http://schemas.microsoft.com/office/drawing/2014/main" id="{97F6445B-BD71-63DD-5CE8-C184AFBBE003}"/>
              </a:ext>
            </a:extLst>
          </p:cNvPr>
          <p:cNvPicPr>
            <a:picLocks noChangeAspect="1"/>
          </p:cNvPicPr>
          <p:nvPr userDrawn="1"/>
        </p:nvPicPr>
        <p:blipFill>
          <a:blip r:embed="rId2"/>
          <a:srcRect/>
          <a:stretch/>
        </p:blipFill>
        <p:spPr>
          <a:xfrm>
            <a:off x="536713" y="6366443"/>
            <a:ext cx="1676398" cy="344937"/>
          </a:xfrm>
          <a:prstGeom prst="rect">
            <a:avLst/>
          </a:prstGeom>
        </p:spPr>
      </p:pic>
    </p:spTree>
    <p:extLst>
      <p:ext uri="{BB962C8B-B14F-4D97-AF65-F5344CB8AC3E}">
        <p14:creationId xmlns:p14="http://schemas.microsoft.com/office/powerpoint/2010/main" val="740396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6736-45C3-62DA-C25B-0022E2B9E9D3}"/>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7D3773E-9555-97BC-B7BE-4D3B7A2337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881959-7178-6508-25FA-59B97F238C95}"/>
              </a:ext>
            </a:extLst>
          </p:cNvPr>
          <p:cNvSpPr>
            <a:spLocks noGrp="1"/>
          </p:cNvSpPr>
          <p:nvPr>
            <p:ph type="ftr" sz="quarter" idx="11"/>
          </p:nvPr>
        </p:nvSpPr>
        <p:spPr/>
        <p:txBody>
          <a:bodyPr/>
          <a:lstStyle/>
          <a:p>
            <a:r>
              <a:rPr lang="en-US"/>
              <a:t>Community Partnership Overview</a:t>
            </a:r>
          </a:p>
        </p:txBody>
      </p:sp>
      <p:sp>
        <p:nvSpPr>
          <p:cNvPr id="6" name="Slide Number Placeholder 5">
            <a:extLst>
              <a:ext uri="{FF2B5EF4-FFF2-40B4-BE49-F238E27FC236}">
                <a16:creationId xmlns:a16="http://schemas.microsoft.com/office/drawing/2014/main" id="{90FF0781-27FB-823A-8C53-D26EA5480DA4}"/>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225339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2003-DD45-243C-1940-EA8B16F09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55F6E-2BB2-E2C2-6611-0DA5FB949F3D}"/>
              </a:ext>
            </a:extLst>
          </p:cNvPr>
          <p:cNvSpPr>
            <a:spLocks noGrp="1"/>
          </p:cNvSpPr>
          <p:nvPr>
            <p:ph sz="half" idx="1"/>
          </p:nvPr>
        </p:nvSpPr>
        <p:spPr>
          <a:xfrm>
            <a:off x="536713" y="1825625"/>
            <a:ext cx="54830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72FB2-C19D-D378-C08A-E1E96A498C9E}"/>
              </a:ext>
            </a:extLst>
          </p:cNvPr>
          <p:cNvSpPr>
            <a:spLocks noGrp="1"/>
          </p:cNvSpPr>
          <p:nvPr>
            <p:ph sz="half" idx="2"/>
          </p:nvPr>
        </p:nvSpPr>
        <p:spPr>
          <a:xfrm>
            <a:off x="6172200" y="1825625"/>
            <a:ext cx="54665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8437F15-7027-9705-07A8-DDD3FBF77B15}"/>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B4E1CDB1-55BF-2E7F-5BBA-0C110FE497B7}"/>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1876508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0E67-8807-8A11-4BAF-00BC55483A12}"/>
              </a:ext>
            </a:extLst>
          </p:cNvPr>
          <p:cNvSpPr>
            <a:spLocks noGrp="1"/>
          </p:cNvSpPr>
          <p:nvPr>
            <p:ph type="title"/>
          </p:nvPr>
        </p:nvSpPr>
        <p:spPr>
          <a:xfrm>
            <a:off x="553278" y="365125"/>
            <a:ext cx="1108544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434E3-543A-C014-E7BE-4C4696B8BA16}"/>
              </a:ext>
            </a:extLst>
          </p:cNvPr>
          <p:cNvSpPr>
            <a:spLocks noGrp="1"/>
          </p:cNvSpPr>
          <p:nvPr>
            <p:ph type="body" idx="1"/>
          </p:nvPr>
        </p:nvSpPr>
        <p:spPr>
          <a:xfrm>
            <a:off x="553278" y="1681163"/>
            <a:ext cx="544429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D63AF-8846-D05F-AC10-D5D5964516E3}"/>
              </a:ext>
            </a:extLst>
          </p:cNvPr>
          <p:cNvSpPr>
            <a:spLocks noGrp="1"/>
          </p:cNvSpPr>
          <p:nvPr>
            <p:ph sz="half" idx="2"/>
          </p:nvPr>
        </p:nvSpPr>
        <p:spPr>
          <a:xfrm>
            <a:off x="553278" y="2604051"/>
            <a:ext cx="5444297" cy="3585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18CC1-5680-ABEF-05A9-497719AA8C2D}"/>
              </a:ext>
            </a:extLst>
          </p:cNvPr>
          <p:cNvSpPr>
            <a:spLocks noGrp="1"/>
          </p:cNvSpPr>
          <p:nvPr>
            <p:ph type="body" sz="quarter" idx="3"/>
          </p:nvPr>
        </p:nvSpPr>
        <p:spPr>
          <a:xfrm>
            <a:off x="6172200" y="1681163"/>
            <a:ext cx="546652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1E19A-5787-FF97-C8D8-ABB8E68171B7}"/>
              </a:ext>
            </a:extLst>
          </p:cNvPr>
          <p:cNvSpPr>
            <a:spLocks noGrp="1"/>
          </p:cNvSpPr>
          <p:nvPr>
            <p:ph sz="quarter" idx="4"/>
          </p:nvPr>
        </p:nvSpPr>
        <p:spPr>
          <a:xfrm>
            <a:off x="6172200" y="2604051"/>
            <a:ext cx="5466522" cy="3585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880CBEA-BB10-5368-D11D-AC86CB5AD5FF}"/>
              </a:ext>
            </a:extLst>
          </p:cNvPr>
          <p:cNvSpPr>
            <a:spLocks noGrp="1"/>
          </p:cNvSpPr>
          <p:nvPr>
            <p:ph type="ftr" sz="quarter" idx="11"/>
          </p:nvPr>
        </p:nvSpPr>
        <p:spPr/>
        <p:txBody>
          <a:bodyPr/>
          <a:lstStyle/>
          <a:p>
            <a:r>
              <a:rPr lang="en-US"/>
              <a:t>Community Partnership Overview</a:t>
            </a:r>
          </a:p>
        </p:txBody>
      </p:sp>
      <p:sp>
        <p:nvSpPr>
          <p:cNvPr id="9" name="Slide Number Placeholder 8">
            <a:extLst>
              <a:ext uri="{FF2B5EF4-FFF2-40B4-BE49-F238E27FC236}">
                <a16:creationId xmlns:a16="http://schemas.microsoft.com/office/drawing/2014/main" id="{8282F548-208D-B043-1787-0A9090F7B18F}"/>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3865835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0E67-8807-8A11-4BAF-00BC55483A12}"/>
              </a:ext>
            </a:extLst>
          </p:cNvPr>
          <p:cNvSpPr>
            <a:spLocks noGrp="1"/>
          </p:cNvSpPr>
          <p:nvPr>
            <p:ph type="title"/>
          </p:nvPr>
        </p:nvSpPr>
        <p:spPr>
          <a:xfrm>
            <a:off x="553278" y="365125"/>
            <a:ext cx="1108544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434E3-543A-C014-E7BE-4C4696B8BA16}"/>
              </a:ext>
            </a:extLst>
          </p:cNvPr>
          <p:cNvSpPr>
            <a:spLocks noGrp="1"/>
          </p:cNvSpPr>
          <p:nvPr>
            <p:ph type="body" idx="1"/>
          </p:nvPr>
        </p:nvSpPr>
        <p:spPr>
          <a:xfrm>
            <a:off x="553279" y="1681163"/>
            <a:ext cx="252629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D63AF-8846-D05F-AC10-D5D5964516E3}"/>
              </a:ext>
            </a:extLst>
          </p:cNvPr>
          <p:cNvSpPr>
            <a:spLocks noGrp="1"/>
          </p:cNvSpPr>
          <p:nvPr>
            <p:ph sz="half" idx="2"/>
          </p:nvPr>
        </p:nvSpPr>
        <p:spPr>
          <a:xfrm>
            <a:off x="553279" y="2604051"/>
            <a:ext cx="2526294"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18CC1-5680-ABEF-05A9-497719AA8C2D}"/>
              </a:ext>
            </a:extLst>
          </p:cNvPr>
          <p:cNvSpPr>
            <a:spLocks noGrp="1"/>
          </p:cNvSpPr>
          <p:nvPr>
            <p:ph type="body" sz="quarter" idx="3"/>
          </p:nvPr>
        </p:nvSpPr>
        <p:spPr>
          <a:xfrm>
            <a:off x="3396016" y="1681163"/>
            <a:ext cx="253660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1E19A-5787-FF97-C8D8-ABB8E68171B7}"/>
              </a:ext>
            </a:extLst>
          </p:cNvPr>
          <p:cNvSpPr>
            <a:spLocks noGrp="1"/>
          </p:cNvSpPr>
          <p:nvPr>
            <p:ph sz="quarter" idx="4"/>
          </p:nvPr>
        </p:nvSpPr>
        <p:spPr>
          <a:xfrm>
            <a:off x="3396016" y="2604051"/>
            <a:ext cx="2536607"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880CBEA-BB10-5368-D11D-AC86CB5AD5FF}"/>
              </a:ext>
            </a:extLst>
          </p:cNvPr>
          <p:cNvSpPr>
            <a:spLocks noGrp="1"/>
          </p:cNvSpPr>
          <p:nvPr>
            <p:ph type="ftr" sz="quarter" idx="11"/>
          </p:nvPr>
        </p:nvSpPr>
        <p:spPr/>
        <p:txBody>
          <a:bodyPr/>
          <a:lstStyle/>
          <a:p>
            <a:r>
              <a:rPr lang="en-US"/>
              <a:t>Community Partnership Overview</a:t>
            </a:r>
          </a:p>
        </p:txBody>
      </p:sp>
      <p:sp>
        <p:nvSpPr>
          <p:cNvPr id="9" name="Slide Number Placeholder 8">
            <a:extLst>
              <a:ext uri="{FF2B5EF4-FFF2-40B4-BE49-F238E27FC236}">
                <a16:creationId xmlns:a16="http://schemas.microsoft.com/office/drawing/2014/main" id="{8282F548-208D-B043-1787-0A9090F7B18F}"/>
              </a:ext>
            </a:extLst>
          </p:cNvPr>
          <p:cNvSpPr>
            <a:spLocks noGrp="1"/>
          </p:cNvSpPr>
          <p:nvPr>
            <p:ph type="sldNum" sz="quarter" idx="12"/>
          </p:nvPr>
        </p:nvSpPr>
        <p:spPr/>
        <p:txBody>
          <a:bodyPr/>
          <a:lstStyle/>
          <a:p>
            <a:fld id="{6AD4F227-BA36-8D4B-9EB0-4893D57EC0EA}" type="slidenum">
              <a:rPr lang="en-US" smtClean="0"/>
              <a:t>‹#›</a:t>
            </a:fld>
            <a:endParaRPr lang="en-US"/>
          </a:p>
        </p:txBody>
      </p:sp>
      <p:sp>
        <p:nvSpPr>
          <p:cNvPr id="7" name="Text Placeholder 4">
            <a:extLst>
              <a:ext uri="{FF2B5EF4-FFF2-40B4-BE49-F238E27FC236}">
                <a16:creationId xmlns:a16="http://schemas.microsoft.com/office/drawing/2014/main" id="{9D911B25-4CCB-5D73-5D99-342A158B12B8}"/>
              </a:ext>
            </a:extLst>
          </p:cNvPr>
          <p:cNvSpPr>
            <a:spLocks noGrp="1"/>
          </p:cNvSpPr>
          <p:nvPr>
            <p:ph type="body" sz="quarter" idx="13"/>
          </p:nvPr>
        </p:nvSpPr>
        <p:spPr>
          <a:xfrm>
            <a:off x="6249066" y="1681163"/>
            <a:ext cx="253660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F2A0F64-C5DD-2FFD-8E2D-74325413AE37}"/>
              </a:ext>
            </a:extLst>
          </p:cNvPr>
          <p:cNvSpPr>
            <a:spLocks noGrp="1"/>
          </p:cNvSpPr>
          <p:nvPr>
            <p:ph sz="quarter" idx="14"/>
          </p:nvPr>
        </p:nvSpPr>
        <p:spPr>
          <a:xfrm>
            <a:off x="6249066" y="2604051"/>
            <a:ext cx="2536607"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4C9049EF-73B7-810D-1D58-4D4639D17253}"/>
              </a:ext>
            </a:extLst>
          </p:cNvPr>
          <p:cNvSpPr>
            <a:spLocks noGrp="1"/>
          </p:cNvSpPr>
          <p:nvPr>
            <p:ph type="body" sz="quarter" idx="15"/>
          </p:nvPr>
        </p:nvSpPr>
        <p:spPr>
          <a:xfrm>
            <a:off x="9102115" y="1681163"/>
            <a:ext cx="253660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D57F46D-7059-1CD8-FB95-3191D519C3F1}"/>
              </a:ext>
            </a:extLst>
          </p:cNvPr>
          <p:cNvSpPr>
            <a:spLocks noGrp="1"/>
          </p:cNvSpPr>
          <p:nvPr>
            <p:ph sz="quarter" idx="16"/>
          </p:nvPr>
        </p:nvSpPr>
        <p:spPr>
          <a:xfrm>
            <a:off x="9102115" y="2604051"/>
            <a:ext cx="2536607"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490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4112796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6E239BD-023D-A86C-C16F-3F088E06B271}"/>
              </a:ext>
            </a:extLst>
          </p:cNvPr>
          <p:cNvSpPr>
            <a:spLocks noGrp="1"/>
          </p:cNvSpPr>
          <p:nvPr>
            <p:ph type="pic" sz="quarter" idx="13"/>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3" y="2766219"/>
            <a:ext cx="11102009" cy="1325563"/>
          </a:xfrm>
        </p:spPr>
        <p:txBody>
          <a:bodyPr>
            <a:normAutofit/>
          </a:bodyPr>
          <a:lstStyle>
            <a:lvl1pPr>
              <a:defRPr sz="3600"/>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3667838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7DC6593-296C-BAEE-C16B-5D8DF2BB97AE}"/>
              </a:ext>
            </a:extLst>
          </p:cNvPr>
          <p:cNvSpPr>
            <a:spLocks noGrp="1"/>
          </p:cNvSpPr>
          <p:nvPr>
            <p:ph type="ftr" sz="quarter" idx="11"/>
          </p:nvPr>
        </p:nvSpPr>
        <p:spPr/>
        <p:txBody>
          <a:bodyPr/>
          <a:lstStyle/>
          <a:p>
            <a:r>
              <a:rPr lang="en-US"/>
              <a:t>Community Partnership Overview</a:t>
            </a:r>
          </a:p>
        </p:txBody>
      </p:sp>
      <p:sp>
        <p:nvSpPr>
          <p:cNvPr id="4" name="Slide Number Placeholder 3">
            <a:extLst>
              <a:ext uri="{FF2B5EF4-FFF2-40B4-BE49-F238E27FC236}">
                <a16:creationId xmlns:a16="http://schemas.microsoft.com/office/drawing/2014/main" id="{1CAEC970-141B-DB56-63DD-DF2F92EB788F}"/>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37677033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1EDD4-06C6-E2D2-EC72-C74BAD24A903}"/>
              </a:ext>
            </a:extLst>
          </p:cNvPr>
          <p:cNvSpPr>
            <a:spLocks noGrp="1"/>
          </p:cNvSpPr>
          <p:nvPr>
            <p:ph type="title"/>
          </p:nvPr>
        </p:nvSpPr>
        <p:spPr>
          <a:xfrm>
            <a:off x="536714" y="457200"/>
            <a:ext cx="4235312"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9F48F44-679F-61BF-1EFD-3F3BBFDA9F4A}"/>
              </a:ext>
            </a:extLst>
          </p:cNvPr>
          <p:cNvSpPr>
            <a:spLocks noGrp="1"/>
          </p:cNvSpPr>
          <p:nvPr>
            <p:ph idx="1"/>
          </p:nvPr>
        </p:nvSpPr>
        <p:spPr>
          <a:xfrm>
            <a:off x="5183188" y="987425"/>
            <a:ext cx="645553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3929CF-8B94-BEB6-3BC3-51B21AD88A68}"/>
              </a:ext>
            </a:extLst>
          </p:cNvPr>
          <p:cNvSpPr>
            <a:spLocks noGrp="1"/>
          </p:cNvSpPr>
          <p:nvPr>
            <p:ph type="body" sz="half" idx="2"/>
          </p:nvPr>
        </p:nvSpPr>
        <p:spPr>
          <a:xfrm>
            <a:off x="536714" y="2057400"/>
            <a:ext cx="42353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E94CAD1-CB5B-8006-159F-86BBB99FBAE0}"/>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31B5A47F-1171-B750-53F5-CD83125EAB29}"/>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2493577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ontrast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D1B184-026B-1CEE-7DC8-EF90569DF1DA}"/>
              </a:ext>
            </a:extLst>
          </p:cNvPr>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1EDD4-06C6-E2D2-EC72-C74BAD24A903}"/>
              </a:ext>
            </a:extLst>
          </p:cNvPr>
          <p:cNvSpPr>
            <a:spLocks noGrp="1"/>
          </p:cNvSpPr>
          <p:nvPr>
            <p:ph type="title"/>
          </p:nvPr>
        </p:nvSpPr>
        <p:spPr>
          <a:xfrm>
            <a:off x="536714" y="457200"/>
            <a:ext cx="4235312"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9F48F44-679F-61BF-1EFD-3F3BBFDA9F4A}"/>
              </a:ext>
            </a:extLst>
          </p:cNvPr>
          <p:cNvSpPr>
            <a:spLocks noGrp="1"/>
          </p:cNvSpPr>
          <p:nvPr>
            <p:ph idx="1"/>
          </p:nvPr>
        </p:nvSpPr>
        <p:spPr>
          <a:xfrm>
            <a:off x="6713316" y="987425"/>
            <a:ext cx="4925406"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3929CF-8B94-BEB6-3BC3-51B21AD88A68}"/>
              </a:ext>
            </a:extLst>
          </p:cNvPr>
          <p:cNvSpPr>
            <a:spLocks noGrp="1"/>
          </p:cNvSpPr>
          <p:nvPr>
            <p:ph type="body" sz="half" idx="2"/>
          </p:nvPr>
        </p:nvSpPr>
        <p:spPr>
          <a:xfrm>
            <a:off x="536714" y="2057400"/>
            <a:ext cx="42353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E94CAD1-CB5B-8006-159F-86BBB99FBAE0}"/>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7" name="Slide Number Placeholder 6">
            <a:extLst>
              <a:ext uri="{FF2B5EF4-FFF2-40B4-BE49-F238E27FC236}">
                <a16:creationId xmlns:a16="http://schemas.microsoft.com/office/drawing/2014/main" id="{31B5A47F-1171-B750-53F5-CD83125EAB29}"/>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Tree>
    <p:extLst>
      <p:ext uri="{BB962C8B-B14F-4D97-AF65-F5344CB8AC3E}">
        <p14:creationId xmlns:p14="http://schemas.microsoft.com/office/powerpoint/2010/main" val="341977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926622-3689-453A-9904-FA162A9FD482}" type="datetimeFigureOut">
              <a:rPr lang="en-US" smtClean="0"/>
              <a:t>2/14/24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360159166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635D-1F73-1EEE-A807-5137535FBA38}"/>
              </a:ext>
            </a:extLst>
          </p:cNvPr>
          <p:cNvSpPr>
            <a:spLocks noGrp="1"/>
          </p:cNvSpPr>
          <p:nvPr>
            <p:ph type="title"/>
          </p:nvPr>
        </p:nvSpPr>
        <p:spPr>
          <a:xfrm>
            <a:off x="6848062" y="457200"/>
            <a:ext cx="4547350"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DDB5859C-9404-0E7F-8E50-C934D717A5C6}"/>
              </a:ext>
            </a:extLst>
          </p:cNvPr>
          <p:cNvSpPr>
            <a:spLocks noGrp="1"/>
          </p:cNvSpPr>
          <p:nvPr>
            <p:ph type="body" sz="half" idx="2"/>
          </p:nvPr>
        </p:nvSpPr>
        <p:spPr>
          <a:xfrm>
            <a:off x="6848062" y="2057400"/>
            <a:ext cx="45473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40DBE5E-D71B-2457-24F2-A5184A49F096}"/>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F03423E5-38F3-295F-505C-9253E3694C7E}"/>
              </a:ext>
            </a:extLst>
          </p:cNvPr>
          <p:cNvSpPr>
            <a:spLocks noGrp="1"/>
          </p:cNvSpPr>
          <p:nvPr>
            <p:ph type="sldNum" sz="quarter" idx="12"/>
          </p:nvPr>
        </p:nvSpPr>
        <p:spPr>
          <a:xfrm>
            <a:off x="11244521" y="6331895"/>
            <a:ext cx="394201" cy="387894"/>
          </a:xfrm>
        </p:spPr>
        <p:txBody>
          <a:bodyPr/>
          <a:lstStyle/>
          <a:p>
            <a:fld id="{6AD4F227-BA36-8D4B-9EB0-4893D57EC0EA}" type="slidenum">
              <a:rPr lang="en-US" smtClean="0"/>
              <a:t>‹#›</a:t>
            </a:fld>
            <a:endParaRPr lang="en-US"/>
          </a:p>
        </p:txBody>
      </p:sp>
      <p:sp>
        <p:nvSpPr>
          <p:cNvPr id="5" name="Picture Placeholder 4">
            <a:extLst>
              <a:ext uri="{FF2B5EF4-FFF2-40B4-BE49-F238E27FC236}">
                <a16:creationId xmlns:a16="http://schemas.microsoft.com/office/drawing/2014/main" id="{54BD7E8A-25E1-2F3F-78B6-AF3EEA1DDC09}"/>
              </a:ext>
            </a:extLst>
          </p:cNvPr>
          <p:cNvSpPr>
            <a:spLocks noGrp="1"/>
          </p:cNvSpPr>
          <p:nvPr>
            <p:ph type="pic" sz="quarter" idx="13"/>
          </p:nvPr>
        </p:nvSpPr>
        <p:spPr>
          <a:xfrm>
            <a:off x="0" y="0"/>
            <a:ext cx="6096000" cy="6858000"/>
          </a:xfrm>
        </p:spPr>
        <p:txBody>
          <a:bodyPr/>
          <a:lstStyle/>
          <a:p>
            <a:r>
              <a:rPr lang="en-US"/>
              <a:t>Click icon to add picture</a:t>
            </a:r>
          </a:p>
        </p:txBody>
      </p:sp>
    </p:spTree>
    <p:extLst>
      <p:ext uri="{BB962C8B-B14F-4D97-AF65-F5344CB8AC3E}">
        <p14:creationId xmlns:p14="http://schemas.microsoft.com/office/powerpoint/2010/main" val="2564722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ircle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635D-1F73-1EEE-A807-5137535FBA38}"/>
              </a:ext>
            </a:extLst>
          </p:cNvPr>
          <p:cNvSpPr>
            <a:spLocks noGrp="1"/>
          </p:cNvSpPr>
          <p:nvPr>
            <p:ph type="title"/>
          </p:nvPr>
        </p:nvSpPr>
        <p:spPr>
          <a:xfrm>
            <a:off x="536714" y="457200"/>
            <a:ext cx="4547350"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DDB5859C-9404-0E7F-8E50-C934D717A5C6}"/>
              </a:ext>
            </a:extLst>
          </p:cNvPr>
          <p:cNvSpPr>
            <a:spLocks noGrp="1"/>
          </p:cNvSpPr>
          <p:nvPr>
            <p:ph type="body" sz="half" idx="2"/>
          </p:nvPr>
        </p:nvSpPr>
        <p:spPr>
          <a:xfrm>
            <a:off x="536714" y="2057400"/>
            <a:ext cx="45473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40DBE5E-D71B-2457-24F2-A5184A49F096}"/>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F03423E5-38F3-295F-505C-9253E3694C7E}"/>
              </a:ext>
            </a:extLst>
          </p:cNvPr>
          <p:cNvSpPr>
            <a:spLocks noGrp="1"/>
          </p:cNvSpPr>
          <p:nvPr>
            <p:ph type="sldNum" sz="quarter" idx="12"/>
          </p:nvPr>
        </p:nvSpPr>
        <p:spPr>
          <a:xfrm>
            <a:off x="11244521" y="6331895"/>
            <a:ext cx="394201" cy="387894"/>
          </a:xfrm>
        </p:spPr>
        <p:txBody>
          <a:bodyPr/>
          <a:lstStyle/>
          <a:p>
            <a:fld id="{6AD4F227-BA36-8D4B-9EB0-4893D57EC0EA}" type="slidenum">
              <a:rPr lang="en-US" smtClean="0"/>
              <a:t>‹#›</a:t>
            </a:fld>
            <a:endParaRPr lang="en-US"/>
          </a:p>
        </p:txBody>
      </p:sp>
      <p:sp>
        <p:nvSpPr>
          <p:cNvPr id="11" name="Picture Placeholder 10">
            <a:extLst>
              <a:ext uri="{FF2B5EF4-FFF2-40B4-BE49-F238E27FC236}">
                <a16:creationId xmlns:a16="http://schemas.microsoft.com/office/drawing/2014/main" id="{7A056998-A2C1-2F3B-C7FE-C2DAEA40EDE2}"/>
              </a:ext>
            </a:extLst>
          </p:cNvPr>
          <p:cNvSpPr>
            <a:spLocks noGrp="1"/>
          </p:cNvSpPr>
          <p:nvPr>
            <p:ph type="pic" sz="quarter" idx="13"/>
          </p:nvPr>
        </p:nvSpPr>
        <p:spPr>
          <a:xfrm>
            <a:off x="6227180" y="457200"/>
            <a:ext cx="5411542" cy="5413441"/>
          </a:xfrm>
          <a:prstGeom prst="ellipse">
            <a:avLst/>
          </a:prstGeom>
        </p:spPr>
        <p:txBody>
          <a:bodyPr/>
          <a:lstStyle/>
          <a:p>
            <a:r>
              <a:rPr lang="en-US"/>
              <a:t>Click icon to add picture</a:t>
            </a:r>
          </a:p>
        </p:txBody>
      </p:sp>
    </p:spTree>
    <p:extLst>
      <p:ext uri="{BB962C8B-B14F-4D97-AF65-F5344CB8AC3E}">
        <p14:creationId xmlns:p14="http://schemas.microsoft.com/office/powerpoint/2010/main" val="11961830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635D-1F73-1EEE-A807-5137535FBA38}"/>
              </a:ext>
            </a:extLst>
          </p:cNvPr>
          <p:cNvSpPr>
            <a:spLocks noGrp="1"/>
          </p:cNvSpPr>
          <p:nvPr>
            <p:ph type="title"/>
          </p:nvPr>
        </p:nvSpPr>
        <p:spPr>
          <a:xfrm>
            <a:off x="536714" y="457200"/>
            <a:ext cx="4547350" cy="1600200"/>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D2BFA5F7-79F6-00B8-AE21-A7FCC8D9E6AD}"/>
              </a:ext>
            </a:extLst>
          </p:cNvPr>
          <p:cNvSpPr>
            <a:spLocks noGrp="1"/>
          </p:cNvSpPr>
          <p:nvPr>
            <p:ph type="pic" idx="1"/>
          </p:nvPr>
        </p:nvSpPr>
        <p:spPr>
          <a:xfrm>
            <a:off x="6135389" y="592667"/>
            <a:ext cx="5503333" cy="56726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B5859C-9404-0E7F-8E50-C934D717A5C6}"/>
              </a:ext>
            </a:extLst>
          </p:cNvPr>
          <p:cNvSpPr>
            <a:spLocks noGrp="1"/>
          </p:cNvSpPr>
          <p:nvPr>
            <p:ph type="body" sz="half" idx="2"/>
          </p:nvPr>
        </p:nvSpPr>
        <p:spPr>
          <a:xfrm>
            <a:off x="536714" y="2057400"/>
            <a:ext cx="45473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40DBE5E-D71B-2457-24F2-A5184A49F096}"/>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F03423E5-38F3-295F-505C-9253E3694C7E}"/>
              </a:ext>
            </a:extLst>
          </p:cNvPr>
          <p:cNvSpPr>
            <a:spLocks noGrp="1"/>
          </p:cNvSpPr>
          <p:nvPr>
            <p:ph type="sldNum" sz="quarter" idx="12"/>
          </p:nvPr>
        </p:nvSpPr>
        <p:spPr>
          <a:xfrm>
            <a:off x="11267661" y="6356350"/>
            <a:ext cx="371061" cy="365125"/>
          </a:xfrm>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1078635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BD2A-F7BC-F833-D667-B18159CA8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0F7C4-34A7-84BA-09CD-7C03C7B194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818962-17C1-D6B5-60AC-412A0E19C690}"/>
              </a:ext>
            </a:extLst>
          </p:cNvPr>
          <p:cNvSpPr>
            <a:spLocks noGrp="1"/>
          </p:cNvSpPr>
          <p:nvPr>
            <p:ph type="ftr" sz="quarter" idx="11"/>
          </p:nvPr>
        </p:nvSpPr>
        <p:spPr/>
        <p:txBody>
          <a:bodyPr/>
          <a:lstStyle/>
          <a:p>
            <a:r>
              <a:rPr lang="en-US"/>
              <a:t>Community Partnership Overview</a:t>
            </a:r>
          </a:p>
        </p:txBody>
      </p:sp>
      <p:sp>
        <p:nvSpPr>
          <p:cNvPr id="6" name="Slide Number Placeholder 5">
            <a:extLst>
              <a:ext uri="{FF2B5EF4-FFF2-40B4-BE49-F238E27FC236}">
                <a16:creationId xmlns:a16="http://schemas.microsoft.com/office/drawing/2014/main" id="{34F473C9-6AF0-1CBD-47E4-7C48CCCCA408}"/>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2915606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EBE05-1152-774F-3C61-2B3B2532CD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9EA6F-D57E-FD26-EC58-574D522400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447342-0F32-4985-96E0-AD0AEF9FFAA3}"/>
              </a:ext>
            </a:extLst>
          </p:cNvPr>
          <p:cNvSpPr>
            <a:spLocks noGrp="1"/>
          </p:cNvSpPr>
          <p:nvPr>
            <p:ph type="ftr" sz="quarter" idx="11"/>
          </p:nvPr>
        </p:nvSpPr>
        <p:spPr/>
        <p:txBody>
          <a:bodyPr/>
          <a:lstStyle/>
          <a:p>
            <a:r>
              <a:rPr lang="en-US"/>
              <a:t>Community Partnership Overview</a:t>
            </a:r>
          </a:p>
        </p:txBody>
      </p:sp>
      <p:sp>
        <p:nvSpPr>
          <p:cNvPr id="6" name="Slide Number Placeholder 5">
            <a:extLst>
              <a:ext uri="{FF2B5EF4-FFF2-40B4-BE49-F238E27FC236}">
                <a16:creationId xmlns:a16="http://schemas.microsoft.com/office/drawing/2014/main" id="{BA33B3C5-C8D4-F399-4EC5-65FAA8736085}"/>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912093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Cover Slide - Ripple">
    <p:spTree>
      <p:nvGrpSpPr>
        <p:cNvPr id="1" name=""/>
        <p:cNvGrpSpPr/>
        <p:nvPr/>
      </p:nvGrpSpPr>
      <p:grpSpPr>
        <a:xfrm>
          <a:off x="0" y="0"/>
          <a:ext cx="0" cy="0"/>
          <a:chOff x="0" y="0"/>
          <a:chExt cx="0" cy="0"/>
        </a:xfrm>
      </p:grpSpPr>
      <p:pic>
        <p:nvPicPr>
          <p:cNvPr id="8" name="Picture 7" descr="A black circle with orange and red circles&#10;&#10;Description automatically generated">
            <a:extLst>
              <a:ext uri="{FF2B5EF4-FFF2-40B4-BE49-F238E27FC236}">
                <a16:creationId xmlns:a16="http://schemas.microsoft.com/office/drawing/2014/main" id="{FE5D08E0-7B14-3F80-87AB-E7059C7DB4B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530920-CE22-C648-4D5F-7E6D4E2CF1ED}"/>
              </a:ext>
            </a:extLst>
          </p:cNvPr>
          <p:cNvSpPr>
            <a:spLocks noGrp="1"/>
          </p:cNvSpPr>
          <p:nvPr>
            <p:ph type="ctrTitle"/>
          </p:nvPr>
        </p:nvSpPr>
        <p:spPr>
          <a:xfrm>
            <a:off x="1996888" y="2235200"/>
            <a:ext cx="8198224" cy="2387600"/>
          </a:xfrm>
        </p:spPr>
        <p:txBody>
          <a:bodyPr anchor="ct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CB1F84-BB37-6F0F-5EA8-355C8B24A10F}"/>
              </a:ext>
            </a:extLst>
          </p:cNvPr>
          <p:cNvSpPr>
            <a:spLocks noGrp="1"/>
          </p:cNvSpPr>
          <p:nvPr>
            <p:ph type="subTitle" idx="1"/>
          </p:nvPr>
        </p:nvSpPr>
        <p:spPr>
          <a:xfrm>
            <a:off x="1996887" y="4791331"/>
            <a:ext cx="8198224" cy="673100"/>
          </a:xfrm>
        </p:spPr>
        <p:txBody>
          <a:bodyPr anchor="ct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descr="A black and white logo&#10;&#10;Description automatically generated">
            <a:extLst>
              <a:ext uri="{FF2B5EF4-FFF2-40B4-BE49-F238E27FC236}">
                <a16:creationId xmlns:a16="http://schemas.microsoft.com/office/drawing/2014/main" id="{D4E08A3F-E973-B63E-793A-B4B1A8F0793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033684" y="5632963"/>
            <a:ext cx="2124635" cy="437168"/>
          </a:xfrm>
          <a:prstGeom prst="rect">
            <a:avLst/>
          </a:prstGeom>
        </p:spPr>
      </p:pic>
    </p:spTree>
    <p:extLst>
      <p:ext uri="{BB962C8B-B14F-4D97-AF65-F5344CB8AC3E}">
        <p14:creationId xmlns:p14="http://schemas.microsoft.com/office/powerpoint/2010/main" val="4237083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Slide - 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444E89-F1F8-C545-9BB6-7C4923BB2F6C}"/>
              </a:ext>
            </a:extLst>
          </p:cNvPr>
          <p:cNvSpPr/>
          <p:nvPr userDrawn="1"/>
        </p:nvSpPr>
        <p:spPr>
          <a:xfrm>
            <a:off x="0" y="6158754"/>
            <a:ext cx="2675965" cy="699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itle 1">
            <a:extLst>
              <a:ext uri="{FF2B5EF4-FFF2-40B4-BE49-F238E27FC236}">
                <a16:creationId xmlns:a16="http://schemas.microsoft.com/office/drawing/2014/main" id="{5AAC2C95-C2A8-59D0-AE72-7A7BE4110BF6}"/>
              </a:ext>
            </a:extLst>
          </p:cNvPr>
          <p:cNvSpPr>
            <a:spLocks noGrp="1"/>
          </p:cNvSpPr>
          <p:nvPr>
            <p:ph type="ctrTitle"/>
          </p:nvPr>
        </p:nvSpPr>
        <p:spPr>
          <a:xfrm>
            <a:off x="1996888" y="2235200"/>
            <a:ext cx="8198224" cy="2387600"/>
          </a:xfrm>
        </p:spPr>
        <p:txBody>
          <a:bodyPr anchor="ctr"/>
          <a:lstStyle>
            <a:lvl1pPr algn="ctr">
              <a:defRPr sz="6000"/>
            </a:lvl1pPr>
          </a:lstStyle>
          <a:p>
            <a:r>
              <a:rPr lang="en-US"/>
              <a:t>Click to edit Master title style</a:t>
            </a:r>
          </a:p>
        </p:txBody>
      </p:sp>
      <p:sp>
        <p:nvSpPr>
          <p:cNvPr id="9" name="Subtitle 2">
            <a:extLst>
              <a:ext uri="{FF2B5EF4-FFF2-40B4-BE49-F238E27FC236}">
                <a16:creationId xmlns:a16="http://schemas.microsoft.com/office/drawing/2014/main" id="{D373A8B8-A765-A4DE-8CFD-D99D35594759}"/>
              </a:ext>
            </a:extLst>
          </p:cNvPr>
          <p:cNvSpPr>
            <a:spLocks noGrp="1"/>
          </p:cNvSpPr>
          <p:nvPr>
            <p:ph type="subTitle" idx="1"/>
          </p:nvPr>
        </p:nvSpPr>
        <p:spPr>
          <a:xfrm>
            <a:off x="1996887" y="4791331"/>
            <a:ext cx="8198224" cy="673100"/>
          </a:xfrm>
        </p:spPr>
        <p:txBody>
          <a:bodyPr anchor="ct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0" name="Picture 9" descr="A black and white logo&#10;&#10;Description automatically generated">
            <a:extLst>
              <a:ext uri="{FF2B5EF4-FFF2-40B4-BE49-F238E27FC236}">
                <a16:creationId xmlns:a16="http://schemas.microsoft.com/office/drawing/2014/main" id="{2FD27181-9BAC-8163-929A-1BFD46F83B5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33684" y="5632963"/>
            <a:ext cx="2124635" cy="437168"/>
          </a:xfrm>
          <a:prstGeom prst="rect">
            <a:avLst/>
          </a:prstGeom>
        </p:spPr>
      </p:pic>
    </p:spTree>
    <p:extLst>
      <p:ext uri="{BB962C8B-B14F-4D97-AF65-F5344CB8AC3E}">
        <p14:creationId xmlns:p14="http://schemas.microsoft.com/office/powerpoint/2010/main" val="4767300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Slide -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8754506-6AC6-8580-21F2-EFD6CD962039}"/>
              </a:ext>
            </a:extLst>
          </p:cNvPr>
          <p:cNvSpPr>
            <a:spLocks noGrp="1"/>
          </p:cNvSpPr>
          <p:nvPr>
            <p:ph type="pic" sz="quarter" idx="10"/>
          </p:nvPr>
        </p:nvSpPr>
        <p:spPr>
          <a:xfrm>
            <a:off x="0" y="0"/>
            <a:ext cx="12192000" cy="6858000"/>
          </a:xfrm>
        </p:spPr>
        <p:txBody>
          <a:bodyPr/>
          <a:lstStyle/>
          <a:p>
            <a:r>
              <a:rPr lang="en-US"/>
              <a:t>Click icon to add picture</a:t>
            </a:r>
          </a:p>
        </p:txBody>
      </p:sp>
      <p:sp>
        <p:nvSpPr>
          <p:cNvPr id="4" name="Rectangle 3">
            <a:extLst>
              <a:ext uri="{FF2B5EF4-FFF2-40B4-BE49-F238E27FC236}">
                <a16:creationId xmlns:a16="http://schemas.microsoft.com/office/drawing/2014/main" id="{79444E89-F1F8-C545-9BB6-7C4923BB2F6C}"/>
              </a:ext>
            </a:extLst>
          </p:cNvPr>
          <p:cNvSpPr/>
          <p:nvPr userDrawn="1"/>
        </p:nvSpPr>
        <p:spPr>
          <a:xfrm>
            <a:off x="0" y="6158754"/>
            <a:ext cx="2675965" cy="699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itle 1">
            <a:extLst>
              <a:ext uri="{FF2B5EF4-FFF2-40B4-BE49-F238E27FC236}">
                <a16:creationId xmlns:a16="http://schemas.microsoft.com/office/drawing/2014/main" id="{E1B128FC-F157-8B80-4F3C-488E19187F01}"/>
              </a:ext>
            </a:extLst>
          </p:cNvPr>
          <p:cNvSpPr>
            <a:spLocks noGrp="1"/>
          </p:cNvSpPr>
          <p:nvPr>
            <p:ph type="ctrTitle"/>
          </p:nvPr>
        </p:nvSpPr>
        <p:spPr>
          <a:xfrm>
            <a:off x="1996888" y="2235200"/>
            <a:ext cx="8198224" cy="2387600"/>
          </a:xfrm>
        </p:spPr>
        <p:txBody>
          <a:bodyPr anchor="ctr"/>
          <a:lstStyle>
            <a:lvl1pPr algn="ctr">
              <a:defRPr sz="6000"/>
            </a:lvl1pPr>
          </a:lstStyle>
          <a:p>
            <a:r>
              <a:rPr lang="en-US"/>
              <a:t>Click to edit Master title style</a:t>
            </a:r>
          </a:p>
        </p:txBody>
      </p:sp>
      <p:sp>
        <p:nvSpPr>
          <p:cNvPr id="9" name="Subtitle 2">
            <a:extLst>
              <a:ext uri="{FF2B5EF4-FFF2-40B4-BE49-F238E27FC236}">
                <a16:creationId xmlns:a16="http://schemas.microsoft.com/office/drawing/2014/main" id="{88047E36-34F6-73CE-9CBC-DAF5D0855838}"/>
              </a:ext>
            </a:extLst>
          </p:cNvPr>
          <p:cNvSpPr>
            <a:spLocks noGrp="1"/>
          </p:cNvSpPr>
          <p:nvPr>
            <p:ph type="subTitle" idx="1"/>
          </p:nvPr>
        </p:nvSpPr>
        <p:spPr>
          <a:xfrm>
            <a:off x="1996887" y="4791331"/>
            <a:ext cx="8198224" cy="673100"/>
          </a:xfrm>
        </p:spPr>
        <p:txBody>
          <a:bodyPr anchor="ct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0" name="Picture 9" descr="A black and white logo&#10;&#10;Description automatically generated">
            <a:extLst>
              <a:ext uri="{FF2B5EF4-FFF2-40B4-BE49-F238E27FC236}">
                <a16:creationId xmlns:a16="http://schemas.microsoft.com/office/drawing/2014/main" id="{2CE54972-F2AF-6F1C-A8F8-D8DEF39640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33684" y="5632963"/>
            <a:ext cx="2124635" cy="437168"/>
          </a:xfrm>
          <a:prstGeom prst="rect">
            <a:avLst/>
          </a:prstGeom>
        </p:spPr>
      </p:pic>
    </p:spTree>
    <p:extLst>
      <p:ext uri="{BB962C8B-B14F-4D97-AF65-F5344CB8AC3E}">
        <p14:creationId xmlns:p14="http://schemas.microsoft.com/office/powerpoint/2010/main" val="3660347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4" y="2766220"/>
            <a:ext cx="7665993" cy="1325563"/>
          </a:xfrm>
        </p:spPr>
        <p:txBody>
          <a:bodyPr>
            <a:normAutofit/>
          </a:bodyPr>
          <a:lstStyle>
            <a:lvl1pPr>
              <a:defRPr sz="44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
        <p:nvSpPr>
          <p:cNvPr id="6" name="Text Placeholder 5">
            <a:extLst>
              <a:ext uri="{FF2B5EF4-FFF2-40B4-BE49-F238E27FC236}">
                <a16:creationId xmlns:a16="http://schemas.microsoft.com/office/drawing/2014/main" id="{B41C7443-350A-83BE-8078-377210B261A0}"/>
              </a:ext>
            </a:extLst>
          </p:cNvPr>
          <p:cNvSpPr>
            <a:spLocks noGrp="1"/>
          </p:cNvSpPr>
          <p:nvPr>
            <p:ph type="body" sz="quarter" idx="13" hasCustomPrompt="1"/>
          </p:nvPr>
        </p:nvSpPr>
        <p:spPr>
          <a:xfrm>
            <a:off x="8612949" y="1916114"/>
            <a:ext cx="3025775" cy="3025775"/>
          </a:xfrm>
          <a:prstGeom prst="ellipse">
            <a:avLst/>
          </a:prstGeom>
          <a:ln w="76200">
            <a:solidFill>
              <a:schemeClr val="bg1"/>
            </a:solidFill>
          </a:ln>
        </p:spPr>
        <p:txBody>
          <a:bodyPr anchor="ctr">
            <a:normAutofit/>
          </a:bodyPr>
          <a:lstStyle>
            <a:lvl1pPr marL="0" indent="0" algn="ctr">
              <a:buNone/>
              <a:defRPr sz="8800" b="1" i="0">
                <a:solidFill>
                  <a:schemeClr val="bg1"/>
                </a:solidFill>
                <a:latin typeface="Franklin Gothic Demi" panose="020B0603020102020204" pitchFamily="34" charset="0"/>
              </a:defRPr>
            </a:lvl1pPr>
          </a:lstStyle>
          <a:p>
            <a:pPr lvl="0"/>
            <a:r>
              <a:rPr lang="en-US"/>
              <a:t>00</a:t>
            </a:r>
          </a:p>
        </p:txBody>
      </p:sp>
      <p:pic>
        <p:nvPicPr>
          <p:cNvPr id="7" name="Picture 6">
            <a:extLst>
              <a:ext uri="{FF2B5EF4-FFF2-40B4-BE49-F238E27FC236}">
                <a16:creationId xmlns:a16="http://schemas.microsoft.com/office/drawing/2014/main" id="{A8A3C58C-09D3-7CDD-AE89-98A366FF34B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36714" y="6366445"/>
            <a:ext cx="1676399" cy="344937"/>
          </a:xfrm>
          <a:prstGeom prst="rect">
            <a:avLst/>
          </a:prstGeom>
        </p:spPr>
      </p:pic>
    </p:spTree>
    <p:extLst>
      <p:ext uri="{BB962C8B-B14F-4D97-AF65-F5344CB8AC3E}">
        <p14:creationId xmlns:p14="http://schemas.microsoft.com/office/powerpoint/2010/main" val="9454929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4" y="2766220"/>
            <a:ext cx="7665993" cy="1325563"/>
          </a:xfrm>
        </p:spPr>
        <p:txBody>
          <a:bodyPr>
            <a:normAutofit/>
          </a:bodyPr>
          <a:lstStyle>
            <a:lvl1pPr>
              <a:defRPr sz="44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
        <p:nvSpPr>
          <p:cNvPr id="6" name="Text Placeholder 5">
            <a:extLst>
              <a:ext uri="{FF2B5EF4-FFF2-40B4-BE49-F238E27FC236}">
                <a16:creationId xmlns:a16="http://schemas.microsoft.com/office/drawing/2014/main" id="{B41C7443-350A-83BE-8078-377210B261A0}"/>
              </a:ext>
            </a:extLst>
          </p:cNvPr>
          <p:cNvSpPr>
            <a:spLocks noGrp="1"/>
          </p:cNvSpPr>
          <p:nvPr>
            <p:ph type="body" sz="quarter" idx="13" hasCustomPrompt="1"/>
          </p:nvPr>
        </p:nvSpPr>
        <p:spPr>
          <a:xfrm>
            <a:off x="8612949" y="1916114"/>
            <a:ext cx="3025775" cy="3025775"/>
          </a:xfrm>
          <a:prstGeom prst="ellipse">
            <a:avLst/>
          </a:prstGeom>
          <a:ln w="76200">
            <a:solidFill>
              <a:schemeClr val="bg1"/>
            </a:solidFill>
          </a:ln>
        </p:spPr>
        <p:txBody>
          <a:bodyPr anchor="ctr">
            <a:normAutofit/>
          </a:bodyPr>
          <a:lstStyle>
            <a:lvl1pPr marL="0" indent="0" algn="ctr">
              <a:buNone/>
              <a:defRPr sz="8800" b="1" i="0">
                <a:solidFill>
                  <a:schemeClr val="bg1"/>
                </a:solidFill>
                <a:latin typeface="Franklin Gothic Demi" panose="020B0603020102020204" pitchFamily="34" charset="0"/>
              </a:defRPr>
            </a:lvl1pPr>
          </a:lstStyle>
          <a:p>
            <a:pPr lvl="0"/>
            <a:r>
              <a:rPr lang="en-US"/>
              <a:t>00</a:t>
            </a:r>
          </a:p>
        </p:txBody>
      </p:sp>
      <p:pic>
        <p:nvPicPr>
          <p:cNvPr id="3" name="Picture 2">
            <a:extLst>
              <a:ext uri="{FF2B5EF4-FFF2-40B4-BE49-F238E27FC236}">
                <a16:creationId xmlns:a16="http://schemas.microsoft.com/office/drawing/2014/main" id="{3E8FDDD9-2939-3AE8-79EF-F88B3C37911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36714" y="6366445"/>
            <a:ext cx="1676399" cy="344937"/>
          </a:xfrm>
          <a:prstGeom prst="rect">
            <a:avLst/>
          </a:prstGeom>
        </p:spPr>
      </p:pic>
    </p:spTree>
    <p:extLst>
      <p:ext uri="{BB962C8B-B14F-4D97-AF65-F5344CB8AC3E}">
        <p14:creationId xmlns:p14="http://schemas.microsoft.com/office/powerpoint/2010/main" val="359357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926622-3689-453A-9904-FA162A9FD482}" type="datetimeFigureOut">
              <a:rPr lang="en-US" smtClean="0"/>
              <a:t>2/14/24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88569E-2FAB-494F-8A30-9D119968F5F8}" type="slidenum">
              <a:rPr lang="en-US" smtClean="0"/>
              <a:t>‹#›</a:t>
            </a:fld>
            <a:endParaRPr lang="en-US" dirty="0"/>
          </a:p>
        </p:txBody>
      </p:sp>
    </p:spTree>
    <p:extLst>
      <p:ext uri="{BB962C8B-B14F-4D97-AF65-F5344CB8AC3E}">
        <p14:creationId xmlns:p14="http://schemas.microsoft.com/office/powerpoint/2010/main" val="100480398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4" y="2766220"/>
            <a:ext cx="7665993" cy="1325563"/>
          </a:xfrm>
        </p:spPr>
        <p:txBody>
          <a:bodyPr>
            <a:normAutofit/>
          </a:bodyPr>
          <a:lstStyle>
            <a:lvl1pPr>
              <a:defRPr sz="44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
        <p:nvSpPr>
          <p:cNvPr id="6" name="Text Placeholder 5">
            <a:extLst>
              <a:ext uri="{FF2B5EF4-FFF2-40B4-BE49-F238E27FC236}">
                <a16:creationId xmlns:a16="http://schemas.microsoft.com/office/drawing/2014/main" id="{B41C7443-350A-83BE-8078-377210B261A0}"/>
              </a:ext>
            </a:extLst>
          </p:cNvPr>
          <p:cNvSpPr>
            <a:spLocks noGrp="1"/>
          </p:cNvSpPr>
          <p:nvPr>
            <p:ph type="body" sz="quarter" idx="13" hasCustomPrompt="1"/>
          </p:nvPr>
        </p:nvSpPr>
        <p:spPr>
          <a:xfrm>
            <a:off x="8612949" y="1916114"/>
            <a:ext cx="3025775" cy="3025775"/>
          </a:xfrm>
          <a:prstGeom prst="ellipse">
            <a:avLst/>
          </a:prstGeom>
          <a:ln w="76200">
            <a:solidFill>
              <a:schemeClr val="bg1"/>
            </a:solidFill>
          </a:ln>
        </p:spPr>
        <p:txBody>
          <a:bodyPr anchor="ctr">
            <a:normAutofit/>
          </a:bodyPr>
          <a:lstStyle>
            <a:lvl1pPr marL="0" indent="0" algn="ctr">
              <a:buNone/>
              <a:defRPr sz="8800" b="1" i="0">
                <a:solidFill>
                  <a:schemeClr val="bg1"/>
                </a:solidFill>
                <a:latin typeface="Franklin Gothic Demi" panose="020B0603020102020204" pitchFamily="34" charset="0"/>
              </a:defRPr>
            </a:lvl1pPr>
          </a:lstStyle>
          <a:p>
            <a:pPr lvl="0"/>
            <a:r>
              <a:rPr lang="en-US"/>
              <a:t>00</a:t>
            </a:r>
          </a:p>
        </p:txBody>
      </p:sp>
      <p:pic>
        <p:nvPicPr>
          <p:cNvPr id="3" name="Picture 2">
            <a:extLst>
              <a:ext uri="{FF2B5EF4-FFF2-40B4-BE49-F238E27FC236}">
                <a16:creationId xmlns:a16="http://schemas.microsoft.com/office/drawing/2014/main" id="{97F6445B-BD71-63DD-5CE8-C184AFBBE00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36714" y="6366445"/>
            <a:ext cx="1676399" cy="344937"/>
          </a:xfrm>
          <a:prstGeom prst="rect">
            <a:avLst/>
          </a:prstGeom>
        </p:spPr>
      </p:pic>
    </p:spTree>
    <p:extLst>
      <p:ext uri="{BB962C8B-B14F-4D97-AF65-F5344CB8AC3E}">
        <p14:creationId xmlns:p14="http://schemas.microsoft.com/office/powerpoint/2010/main" val="10803108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6736-45C3-62DA-C25B-0022E2B9E9D3}"/>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7D3773E-9555-97BC-B7BE-4D3B7A2337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881959-7178-6508-25FA-59B97F238C95}"/>
              </a:ext>
            </a:extLst>
          </p:cNvPr>
          <p:cNvSpPr>
            <a:spLocks noGrp="1"/>
          </p:cNvSpPr>
          <p:nvPr>
            <p:ph type="ftr" sz="quarter" idx="11"/>
          </p:nvPr>
        </p:nvSpPr>
        <p:spPr/>
        <p:txBody>
          <a:bodyPr/>
          <a:lstStyle/>
          <a:p>
            <a:r>
              <a:rPr lang="en-US"/>
              <a:t>Community Partnership Overview</a:t>
            </a:r>
          </a:p>
        </p:txBody>
      </p:sp>
      <p:sp>
        <p:nvSpPr>
          <p:cNvPr id="6" name="Slide Number Placeholder 5">
            <a:extLst>
              <a:ext uri="{FF2B5EF4-FFF2-40B4-BE49-F238E27FC236}">
                <a16:creationId xmlns:a16="http://schemas.microsoft.com/office/drawing/2014/main" id="{90FF0781-27FB-823A-8C53-D26EA5480DA4}"/>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623760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2003-DD45-243C-1940-EA8B16F09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55F6E-2BB2-E2C2-6611-0DA5FB949F3D}"/>
              </a:ext>
            </a:extLst>
          </p:cNvPr>
          <p:cNvSpPr>
            <a:spLocks noGrp="1"/>
          </p:cNvSpPr>
          <p:nvPr>
            <p:ph sz="half" idx="1"/>
          </p:nvPr>
        </p:nvSpPr>
        <p:spPr>
          <a:xfrm>
            <a:off x="536714" y="1825624"/>
            <a:ext cx="5483087"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72FB2-C19D-D378-C08A-E1E96A498C9E}"/>
              </a:ext>
            </a:extLst>
          </p:cNvPr>
          <p:cNvSpPr>
            <a:spLocks noGrp="1"/>
          </p:cNvSpPr>
          <p:nvPr>
            <p:ph sz="half" idx="2"/>
          </p:nvPr>
        </p:nvSpPr>
        <p:spPr>
          <a:xfrm>
            <a:off x="6172200" y="1825624"/>
            <a:ext cx="5466523"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8437F15-7027-9705-07A8-DDD3FBF77B15}"/>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B4E1CDB1-55BF-2E7F-5BBA-0C110FE497B7}"/>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1365168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0E67-8807-8A11-4BAF-00BC55483A12}"/>
              </a:ext>
            </a:extLst>
          </p:cNvPr>
          <p:cNvSpPr>
            <a:spLocks noGrp="1"/>
          </p:cNvSpPr>
          <p:nvPr>
            <p:ph type="title"/>
          </p:nvPr>
        </p:nvSpPr>
        <p:spPr>
          <a:xfrm>
            <a:off x="553279" y="365125"/>
            <a:ext cx="1108544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434E3-543A-C014-E7BE-4C4696B8BA16}"/>
              </a:ext>
            </a:extLst>
          </p:cNvPr>
          <p:cNvSpPr>
            <a:spLocks noGrp="1"/>
          </p:cNvSpPr>
          <p:nvPr>
            <p:ph type="body" idx="1"/>
          </p:nvPr>
        </p:nvSpPr>
        <p:spPr>
          <a:xfrm>
            <a:off x="553279" y="1681163"/>
            <a:ext cx="544429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D63AF-8846-D05F-AC10-D5D5964516E3}"/>
              </a:ext>
            </a:extLst>
          </p:cNvPr>
          <p:cNvSpPr>
            <a:spLocks noGrp="1"/>
          </p:cNvSpPr>
          <p:nvPr>
            <p:ph sz="half" idx="2"/>
          </p:nvPr>
        </p:nvSpPr>
        <p:spPr>
          <a:xfrm>
            <a:off x="553279" y="2604052"/>
            <a:ext cx="5444297" cy="3585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18CC1-5680-ABEF-05A9-497719AA8C2D}"/>
              </a:ext>
            </a:extLst>
          </p:cNvPr>
          <p:cNvSpPr>
            <a:spLocks noGrp="1"/>
          </p:cNvSpPr>
          <p:nvPr>
            <p:ph type="body" sz="quarter" idx="3"/>
          </p:nvPr>
        </p:nvSpPr>
        <p:spPr>
          <a:xfrm>
            <a:off x="6172200" y="1681163"/>
            <a:ext cx="5466523"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1E19A-5787-FF97-C8D8-ABB8E68171B7}"/>
              </a:ext>
            </a:extLst>
          </p:cNvPr>
          <p:cNvSpPr>
            <a:spLocks noGrp="1"/>
          </p:cNvSpPr>
          <p:nvPr>
            <p:ph sz="quarter" idx="4"/>
          </p:nvPr>
        </p:nvSpPr>
        <p:spPr>
          <a:xfrm>
            <a:off x="6172200" y="2604052"/>
            <a:ext cx="5466523" cy="3585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880CBEA-BB10-5368-D11D-AC86CB5AD5FF}"/>
              </a:ext>
            </a:extLst>
          </p:cNvPr>
          <p:cNvSpPr>
            <a:spLocks noGrp="1"/>
          </p:cNvSpPr>
          <p:nvPr>
            <p:ph type="ftr" sz="quarter" idx="11"/>
          </p:nvPr>
        </p:nvSpPr>
        <p:spPr/>
        <p:txBody>
          <a:bodyPr/>
          <a:lstStyle/>
          <a:p>
            <a:r>
              <a:rPr lang="en-US"/>
              <a:t>Community Partnership Overview</a:t>
            </a:r>
          </a:p>
        </p:txBody>
      </p:sp>
      <p:sp>
        <p:nvSpPr>
          <p:cNvPr id="9" name="Slide Number Placeholder 8">
            <a:extLst>
              <a:ext uri="{FF2B5EF4-FFF2-40B4-BE49-F238E27FC236}">
                <a16:creationId xmlns:a16="http://schemas.microsoft.com/office/drawing/2014/main" id="{8282F548-208D-B043-1787-0A9090F7B18F}"/>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22276134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0E67-8807-8A11-4BAF-00BC55483A12}"/>
              </a:ext>
            </a:extLst>
          </p:cNvPr>
          <p:cNvSpPr>
            <a:spLocks noGrp="1"/>
          </p:cNvSpPr>
          <p:nvPr>
            <p:ph type="title"/>
          </p:nvPr>
        </p:nvSpPr>
        <p:spPr>
          <a:xfrm>
            <a:off x="553279" y="365125"/>
            <a:ext cx="1108544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434E3-543A-C014-E7BE-4C4696B8BA16}"/>
              </a:ext>
            </a:extLst>
          </p:cNvPr>
          <p:cNvSpPr>
            <a:spLocks noGrp="1"/>
          </p:cNvSpPr>
          <p:nvPr>
            <p:ph type="body" idx="1"/>
          </p:nvPr>
        </p:nvSpPr>
        <p:spPr>
          <a:xfrm>
            <a:off x="553279" y="1681163"/>
            <a:ext cx="2526295"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D63AF-8846-D05F-AC10-D5D5964516E3}"/>
              </a:ext>
            </a:extLst>
          </p:cNvPr>
          <p:cNvSpPr>
            <a:spLocks noGrp="1"/>
          </p:cNvSpPr>
          <p:nvPr>
            <p:ph sz="half" idx="2"/>
          </p:nvPr>
        </p:nvSpPr>
        <p:spPr>
          <a:xfrm>
            <a:off x="553279" y="2604052"/>
            <a:ext cx="2526295"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18CC1-5680-ABEF-05A9-497719AA8C2D}"/>
              </a:ext>
            </a:extLst>
          </p:cNvPr>
          <p:cNvSpPr>
            <a:spLocks noGrp="1"/>
          </p:cNvSpPr>
          <p:nvPr>
            <p:ph type="body" sz="quarter" idx="3"/>
          </p:nvPr>
        </p:nvSpPr>
        <p:spPr>
          <a:xfrm>
            <a:off x="3396016" y="1681163"/>
            <a:ext cx="253660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1E19A-5787-FF97-C8D8-ABB8E68171B7}"/>
              </a:ext>
            </a:extLst>
          </p:cNvPr>
          <p:cNvSpPr>
            <a:spLocks noGrp="1"/>
          </p:cNvSpPr>
          <p:nvPr>
            <p:ph sz="quarter" idx="4"/>
          </p:nvPr>
        </p:nvSpPr>
        <p:spPr>
          <a:xfrm>
            <a:off x="3396016" y="2604052"/>
            <a:ext cx="2536607"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880CBEA-BB10-5368-D11D-AC86CB5AD5FF}"/>
              </a:ext>
            </a:extLst>
          </p:cNvPr>
          <p:cNvSpPr>
            <a:spLocks noGrp="1"/>
          </p:cNvSpPr>
          <p:nvPr>
            <p:ph type="ftr" sz="quarter" idx="11"/>
          </p:nvPr>
        </p:nvSpPr>
        <p:spPr/>
        <p:txBody>
          <a:bodyPr/>
          <a:lstStyle/>
          <a:p>
            <a:r>
              <a:rPr lang="en-US"/>
              <a:t>Community Partnership Overview</a:t>
            </a:r>
          </a:p>
        </p:txBody>
      </p:sp>
      <p:sp>
        <p:nvSpPr>
          <p:cNvPr id="9" name="Slide Number Placeholder 8">
            <a:extLst>
              <a:ext uri="{FF2B5EF4-FFF2-40B4-BE49-F238E27FC236}">
                <a16:creationId xmlns:a16="http://schemas.microsoft.com/office/drawing/2014/main" id="{8282F548-208D-B043-1787-0A9090F7B18F}"/>
              </a:ext>
            </a:extLst>
          </p:cNvPr>
          <p:cNvSpPr>
            <a:spLocks noGrp="1"/>
          </p:cNvSpPr>
          <p:nvPr>
            <p:ph type="sldNum" sz="quarter" idx="12"/>
          </p:nvPr>
        </p:nvSpPr>
        <p:spPr/>
        <p:txBody>
          <a:bodyPr/>
          <a:lstStyle/>
          <a:p>
            <a:fld id="{6AD4F227-BA36-8D4B-9EB0-4893D57EC0EA}" type="slidenum">
              <a:rPr lang="en-US" smtClean="0"/>
              <a:t>‹#›</a:t>
            </a:fld>
            <a:endParaRPr lang="en-US"/>
          </a:p>
        </p:txBody>
      </p:sp>
      <p:sp>
        <p:nvSpPr>
          <p:cNvPr id="7" name="Text Placeholder 4">
            <a:extLst>
              <a:ext uri="{FF2B5EF4-FFF2-40B4-BE49-F238E27FC236}">
                <a16:creationId xmlns:a16="http://schemas.microsoft.com/office/drawing/2014/main" id="{9D911B25-4CCB-5D73-5D99-342A158B12B8}"/>
              </a:ext>
            </a:extLst>
          </p:cNvPr>
          <p:cNvSpPr>
            <a:spLocks noGrp="1"/>
          </p:cNvSpPr>
          <p:nvPr>
            <p:ph type="body" sz="quarter" idx="13"/>
          </p:nvPr>
        </p:nvSpPr>
        <p:spPr>
          <a:xfrm>
            <a:off x="6249067" y="1681163"/>
            <a:ext cx="253660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F2A0F64-C5DD-2FFD-8E2D-74325413AE37}"/>
              </a:ext>
            </a:extLst>
          </p:cNvPr>
          <p:cNvSpPr>
            <a:spLocks noGrp="1"/>
          </p:cNvSpPr>
          <p:nvPr>
            <p:ph sz="quarter" idx="14"/>
          </p:nvPr>
        </p:nvSpPr>
        <p:spPr>
          <a:xfrm>
            <a:off x="6249067" y="2604052"/>
            <a:ext cx="2536607"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4C9049EF-73B7-810D-1D58-4D4639D17253}"/>
              </a:ext>
            </a:extLst>
          </p:cNvPr>
          <p:cNvSpPr>
            <a:spLocks noGrp="1"/>
          </p:cNvSpPr>
          <p:nvPr>
            <p:ph type="body" sz="quarter" idx="15"/>
          </p:nvPr>
        </p:nvSpPr>
        <p:spPr>
          <a:xfrm>
            <a:off x="9102117" y="1681163"/>
            <a:ext cx="253660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D57F46D-7059-1CD8-FB95-3191D519C3F1}"/>
              </a:ext>
            </a:extLst>
          </p:cNvPr>
          <p:cNvSpPr>
            <a:spLocks noGrp="1"/>
          </p:cNvSpPr>
          <p:nvPr>
            <p:ph sz="quarter" idx="16"/>
          </p:nvPr>
        </p:nvSpPr>
        <p:spPr>
          <a:xfrm>
            <a:off x="9102117" y="2604052"/>
            <a:ext cx="2536607" cy="358561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7228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3651170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tement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6E239BD-023D-A86C-C16F-3F088E06B271}"/>
              </a:ext>
            </a:extLst>
          </p:cNvPr>
          <p:cNvSpPr>
            <a:spLocks noGrp="1"/>
          </p:cNvSpPr>
          <p:nvPr>
            <p:ph type="pic" sz="quarter" idx="13"/>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F23B24FD-8A78-3998-8D81-1F5F4A15112F}"/>
              </a:ext>
            </a:extLst>
          </p:cNvPr>
          <p:cNvSpPr>
            <a:spLocks noGrp="1"/>
          </p:cNvSpPr>
          <p:nvPr>
            <p:ph type="title"/>
          </p:nvPr>
        </p:nvSpPr>
        <p:spPr>
          <a:xfrm>
            <a:off x="536714" y="2766220"/>
            <a:ext cx="11102009" cy="1325563"/>
          </a:xfrm>
        </p:spPr>
        <p:txBody>
          <a:bodyPr>
            <a:normAutofit/>
          </a:bodyPr>
          <a:lstStyle>
            <a:lvl1pPr>
              <a:defRPr sz="3600"/>
            </a:lvl1pPr>
          </a:lstStyle>
          <a:p>
            <a:r>
              <a:rPr lang="en-US"/>
              <a:t>Click to edit Master title style</a:t>
            </a:r>
          </a:p>
        </p:txBody>
      </p:sp>
      <p:sp>
        <p:nvSpPr>
          <p:cNvPr id="4" name="Footer Placeholder 3">
            <a:extLst>
              <a:ext uri="{FF2B5EF4-FFF2-40B4-BE49-F238E27FC236}">
                <a16:creationId xmlns:a16="http://schemas.microsoft.com/office/drawing/2014/main" id="{E291CE35-683D-AEEB-68B7-10E7AA861F18}"/>
              </a:ext>
            </a:extLst>
          </p:cNvPr>
          <p:cNvSpPr>
            <a:spLocks noGrp="1"/>
          </p:cNvSpPr>
          <p:nvPr>
            <p:ph type="ftr" sz="quarter" idx="11"/>
          </p:nvPr>
        </p:nvSpPr>
        <p:spPr/>
        <p:txBody>
          <a:bodyPr/>
          <a:lstStyle/>
          <a:p>
            <a:r>
              <a:rPr lang="en-US"/>
              <a:t>Community Partnership Overview</a:t>
            </a:r>
          </a:p>
        </p:txBody>
      </p:sp>
      <p:sp>
        <p:nvSpPr>
          <p:cNvPr id="5" name="Slide Number Placeholder 4">
            <a:extLst>
              <a:ext uri="{FF2B5EF4-FFF2-40B4-BE49-F238E27FC236}">
                <a16:creationId xmlns:a16="http://schemas.microsoft.com/office/drawing/2014/main" id="{4FA7F396-1DC8-9AF1-D8D3-11AA33780AFC}"/>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1284171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7DC6593-296C-BAEE-C16B-5D8DF2BB97AE}"/>
              </a:ext>
            </a:extLst>
          </p:cNvPr>
          <p:cNvSpPr>
            <a:spLocks noGrp="1"/>
          </p:cNvSpPr>
          <p:nvPr>
            <p:ph type="ftr" sz="quarter" idx="11"/>
          </p:nvPr>
        </p:nvSpPr>
        <p:spPr/>
        <p:txBody>
          <a:bodyPr/>
          <a:lstStyle/>
          <a:p>
            <a:r>
              <a:rPr lang="en-US"/>
              <a:t>Community Partnership Overview</a:t>
            </a:r>
          </a:p>
        </p:txBody>
      </p:sp>
      <p:sp>
        <p:nvSpPr>
          <p:cNvPr id="4" name="Slide Number Placeholder 3">
            <a:extLst>
              <a:ext uri="{FF2B5EF4-FFF2-40B4-BE49-F238E27FC236}">
                <a16:creationId xmlns:a16="http://schemas.microsoft.com/office/drawing/2014/main" id="{1CAEC970-141B-DB56-63DD-DF2F92EB788F}"/>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847159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1EDD4-06C6-E2D2-EC72-C74BAD24A903}"/>
              </a:ext>
            </a:extLst>
          </p:cNvPr>
          <p:cNvSpPr>
            <a:spLocks noGrp="1"/>
          </p:cNvSpPr>
          <p:nvPr>
            <p:ph type="title"/>
          </p:nvPr>
        </p:nvSpPr>
        <p:spPr>
          <a:xfrm>
            <a:off x="536715" y="457200"/>
            <a:ext cx="4235312"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9F48F44-679F-61BF-1EFD-3F3BBFDA9F4A}"/>
              </a:ext>
            </a:extLst>
          </p:cNvPr>
          <p:cNvSpPr>
            <a:spLocks noGrp="1"/>
          </p:cNvSpPr>
          <p:nvPr>
            <p:ph idx="1"/>
          </p:nvPr>
        </p:nvSpPr>
        <p:spPr>
          <a:xfrm>
            <a:off x="5183189" y="987426"/>
            <a:ext cx="645553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3929CF-8B94-BEB6-3BC3-51B21AD88A68}"/>
              </a:ext>
            </a:extLst>
          </p:cNvPr>
          <p:cNvSpPr>
            <a:spLocks noGrp="1"/>
          </p:cNvSpPr>
          <p:nvPr>
            <p:ph type="body" sz="half" idx="2"/>
          </p:nvPr>
        </p:nvSpPr>
        <p:spPr>
          <a:xfrm>
            <a:off x="536715" y="2057401"/>
            <a:ext cx="4235312"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E94CAD1-CB5B-8006-159F-86BBB99FBAE0}"/>
              </a:ext>
            </a:extLst>
          </p:cNvPr>
          <p:cNvSpPr>
            <a:spLocks noGrp="1"/>
          </p:cNvSpPr>
          <p:nvPr>
            <p:ph type="ftr" sz="quarter" idx="11"/>
          </p:nvPr>
        </p:nvSpPr>
        <p:spPr/>
        <p:txBody>
          <a:bodyPr/>
          <a:lstStyle/>
          <a:p>
            <a:r>
              <a:rPr lang="en-US"/>
              <a:t>Community Partnership Overview</a:t>
            </a:r>
          </a:p>
        </p:txBody>
      </p:sp>
      <p:sp>
        <p:nvSpPr>
          <p:cNvPr id="7" name="Slide Number Placeholder 6">
            <a:extLst>
              <a:ext uri="{FF2B5EF4-FFF2-40B4-BE49-F238E27FC236}">
                <a16:creationId xmlns:a16="http://schemas.microsoft.com/office/drawing/2014/main" id="{31B5A47F-1171-B750-53F5-CD83125EAB29}"/>
              </a:ext>
            </a:extLst>
          </p:cNvPr>
          <p:cNvSpPr>
            <a:spLocks noGrp="1"/>
          </p:cNvSpPr>
          <p:nvPr>
            <p:ph type="sldNum" sz="quarter" idx="12"/>
          </p:nvPr>
        </p:nvSpPr>
        <p:spPr/>
        <p:txBody>
          <a:bodyPr/>
          <a:lstStyle/>
          <a:p>
            <a:fld id="{6AD4F227-BA36-8D4B-9EB0-4893D57EC0EA}" type="slidenum">
              <a:rPr lang="en-US" smtClean="0"/>
              <a:t>‹#›</a:t>
            </a:fld>
            <a:endParaRPr lang="en-US"/>
          </a:p>
        </p:txBody>
      </p:sp>
    </p:spTree>
    <p:extLst>
      <p:ext uri="{BB962C8B-B14F-4D97-AF65-F5344CB8AC3E}">
        <p14:creationId xmlns:p14="http://schemas.microsoft.com/office/powerpoint/2010/main" val="29512986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ontrast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D1B184-026B-1CEE-7DC8-EF90569DF1DA}"/>
              </a:ext>
            </a:extLst>
          </p:cNvPr>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2901EDD4-06C6-E2D2-EC72-C74BAD24A903}"/>
              </a:ext>
            </a:extLst>
          </p:cNvPr>
          <p:cNvSpPr>
            <a:spLocks noGrp="1"/>
          </p:cNvSpPr>
          <p:nvPr>
            <p:ph type="title"/>
          </p:nvPr>
        </p:nvSpPr>
        <p:spPr>
          <a:xfrm>
            <a:off x="536715" y="457200"/>
            <a:ext cx="4235312"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9F48F44-679F-61BF-1EFD-3F3BBFDA9F4A}"/>
              </a:ext>
            </a:extLst>
          </p:cNvPr>
          <p:cNvSpPr>
            <a:spLocks noGrp="1"/>
          </p:cNvSpPr>
          <p:nvPr>
            <p:ph idx="1"/>
          </p:nvPr>
        </p:nvSpPr>
        <p:spPr>
          <a:xfrm>
            <a:off x="6713317" y="987426"/>
            <a:ext cx="4925407"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3929CF-8B94-BEB6-3BC3-51B21AD88A68}"/>
              </a:ext>
            </a:extLst>
          </p:cNvPr>
          <p:cNvSpPr>
            <a:spLocks noGrp="1"/>
          </p:cNvSpPr>
          <p:nvPr>
            <p:ph type="body" sz="half" idx="2"/>
          </p:nvPr>
        </p:nvSpPr>
        <p:spPr>
          <a:xfrm>
            <a:off x="536715" y="2057401"/>
            <a:ext cx="4235312"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E94CAD1-CB5B-8006-159F-86BBB99FBAE0}"/>
              </a:ext>
            </a:extLst>
          </p:cNvPr>
          <p:cNvSpPr>
            <a:spLocks noGrp="1"/>
          </p:cNvSpPr>
          <p:nvPr>
            <p:ph type="ftr" sz="quarter" idx="11"/>
          </p:nvPr>
        </p:nvSpPr>
        <p:spPr/>
        <p:txBody>
          <a:bodyPr/>
          <a:lstStyle>
            <a:lvl1pPr>
              <a:defRPr>
                <a:solidFill>
                  <a:schemeClr val="bg1"/>
                </a:solidFill>
              </a:defRPr>
            </a:lvl1pPr>
          </a:lstStyle>
          <a:p>
            <a:r>
              <a:rPr lang="en-US"/>
              <a:t>Community Partnership Overview</a:t>
            </a:r>
          </a:p>
        </p:txBody>
      </p:sp>
      <p:sp>
        <p:nvSpPr>
          <p:cNvPr id="7" name="Slide Number Placeholder 6">
            <a:extLst>
              <a:ext uri="{FF2B5EF4-FFF2-40B4-BE49-F238E27FC236}">
                <a16:creationId xmlns:a16="http://schemas.microsoft.com/office/drawing/2014/main" id="{31B5A47F-1171-B750-53F5-CD83125EAB29}"/>
              </a:ext>
            </a:extLst>
          </p:cNvPr>
          <p:cNvSpPr>
            <a:spLocks noGrp="1"/>
          </p:cNvSpPr>
          <p:nvPr>
            <p:ph type="sldNum" sz="quarter" idx="12"/>
          </p:nvPr>
        </p:nvSpPr>
        <p:spPr/>
        <p:txBody>
          <a:bodyPr/>
          <a:lstStyle>
            <a:lvl1pPr>
              <a:defRPr>
                <a:solidFill>
                  <a:schemeClr val="bg1"/>
                </a:solidFill>
              </a:defRPr>
            </a:lvl1pPr>
          </a:lstStyle>
          <a:p>
            <a:fld id="{6AD4F227-BA36-8D4B-9EB0-4893D57EC0EA}" type="slidenum">
              <a:rPr lang="en-US" smtClean="0"/>
              <a:pPr/>
              <a:t>‹#›</a:t>
            </a:fld>
            <a:endParaRPr lang="en-US"/>
          </a:p>
        </p:txBody>
      </p:sp>
    </p:spTree>
    <p:extLst>
      <p:ext uri="{BB962C8B-B14F-4D97-AF65-F5344CB8AC3E}">
        <p14:creationId xmlns:p14="http://schemas.microsoft.com/office/powerpoint/2010/main" val="376112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theme" Target="../theme/theme3.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4.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2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29.pn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image" Target="../media/image34.png"/><Relationship Id="rId5" Type="http://schemas.openxmlformats.org/officeDocument/2006/relationships/slideLayout" Target="../slideLayouts/slideLayout110.xml"/><Relationship Id="rId10" Type="http://schemas.openxmlformats.org/officeDocument/2006/relationships/theme" Target="../theme/theme6.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26622-3689-453A-9904-FA162A9FD482}" type="datetimeFigureOut">
              <a:rPr lang="en-US" smtClean="0"/>
              <a:t>2/14/24</a:t>
            </a:fld>
            <a:endParaRPr lang="en-US" dirty="0"/>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569E-2FAB-494F-8A30-9D119968F5F8}" type="slidenum">
              <a:rPr lang="en-US" smtClean="0"/>
              <a:t>‹#›</a:t>
            </a:fld>
            <a:endParaRPr lang="en-US" dirty="0"/>
          </a:p>
        </p:txBody>
      </p:sp>
    </p:spTree>
    <p:extLst>
      <p:ext uri="{BB962C8B-B14F-4D97-AF65-F5344CB8AC3E}">
        <p14:creationId xmlns:p14="http://schemas.microsoft.com/office/powerpoint/2010/main" val="174012955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D938F1-9D08-384B-8B3B-F87AF7150FED}"/>
              </a:ext>
            </a:extLst>
          </p:cNvPr>
          <p:cNvSpPr>
            <a:spLocks noGrp="1"/>
          </p:cNvSpPr>
          <p:nvPr>
            <p:ph type="title"/>
          </p:nvPr>
        </p:nvSpPr>
        <p:spPr>
          <a:xfrm>
            <a:off x="475488" y="167160"/>
            <a:ext cx="11448288" cy="8895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71C25C-4E79-7D43-8F72-96064E4C3192}"/>
              </a:ext>
            </a:extLst>
          </p:cNvPr>
          <p:cNvSpPr>
            <a:spLocks noGrp="1"/>
          </p:cNvSpPr>
          <p:nvPr>
            <p:ph type="body" idx="1"/>
          </p:nvPr>
        </p:nvSpPr>
        <p:spPr>
          <a:xfrm>
            <a:off x="475488" y="1196735"/>
            <a:ext cx="11448288" cy="49797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1033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hdr="0" dt="0"/>
  <p:txStyles>
    <p:titleStyle>
      <a:lvl1pPr algn="l" defTabSz="1216916" rtl="0" eaLnBrk="1" latinLnBrk="0" hangingPunct="1">
        <a:lnSpc>
          <a:spcPct val="90000"/>
        </a:lnSpc>
        <a:spcBef>
          <a:spcPct val="0"/>
        </a:spcBef>
        <a:buNone/>
        <a:defRPr sz="4259" b="1" kern="1200">
          <a:solidFill>
            <a:schemeClr val="tx1"/>
          </a:solidFill>
          <a:latin typeface="+mj-lt"/>
          <a:ea typeface="+mj-ea"/>
          <a:cs typeface="+mj-cs"/>
        </a:defRPr>
      </a:lvl1pPr>
    </p:titleStyle>
    <p:bodyStyle>
      <a:lvl1pPr marL="304228" indent="-304228" algn="l" defTabSz="1216916" rtl="0" eaLnBrk="1" latinLnBrk="0" hangingPunct="1">
        <a:lnSpc>
          <a:spcPct val="90000"/>
        </a:lnSpc>
        <a:spcBef>
          <a:spcPts val="1331"/>
        </a:spcBef>
        <a:buFont typeface="Arial" panose="020B0604020202020204" pitchFamily="34" charset="0"/>
        <a:buChar char="•"/>
        <a:defRPr sz="2396" kern="1200">
          <a:solidFill>
            <a:schemeClr val="tx1"/>
          </a:solidFill>
          <a:latin typeface="+mn-lt"/>
          <a:ea typeface="+mn-ea"/>
          <a:cs typeface="+mn-cs"/>
        </a:defRPr>
      </a:lvl1pPr>
      <a:lvl2pPr marL="912687"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2pPr>
      <a:lvl3pPr marL="1521145"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3pPr>
      <a:lvl4pPr marL="2129601"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4pPr>
      <a:lvl5pPr marL="2738058"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5pPr>
      <a:lvl6pPr marL="3346516"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6pPr>
      <a:lvl7pPr marL="3954974"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7pPr>
      <a:lvl8pPr marL="4563434"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8pPr>
      <a:lvl9pPr marL="5171891" indent="-304228" algn="l" defTabSz="1216916" rtl="0" eaLnBrk="1" latinLnBrk="0" hangingPunct="1">
        <a:lnSpc>
          <a:spcPct val="90000"/>
        </a:lnSpc>
        <a:spcBef>
          <a:spcPts val="667"/>
        </a:spcBef>
        <a:buFont typeface="Arial" panose="020B0604020202020204" pitchFamily="34" charset="0"/>
        <a:buChar char="•"/>
        <a:defRPr sz="2396" kern="1200">
          <a:solidFill>
            <a:schemeClr val="tx1"/>
          </a:solidFill>
          <a:latin typeface="+mn-lt"/>
          <a:ea typeface="+mn-ea"/>
          <a:cs typeface="+mn-cs"/>
        </a:defRPr>
      </a:lvl9pPr>
    </p:bodyStyle>
    <p:otherStyle>
      <a:defPPr>
        <a:defRPr lang="en-US"/>
      </a:defPPr>
      <a:lvl1pPr marL="0" algn="l" defTabSz="1216916" rtl="0" eaLnBrk="1" latinLnBrk="0" hangingPunct="1">
        <a:defRPr sz="2396" kern="1200">
          <a:solidFill>
            <a:schemeClr val="tx1"/>
          </a:solidFill>
          <a:latin typeface="+mn-lt"/>
          <a:ea typeface="+mn-ea"/>
          <a:cs typeface="+mn-cs"/>
        </a:defRPr>
      </a:lvl1pPr>
      <a:lvl2pPr marL="608458" algn="l" defTabSz="1216916" rtl="0" eaLnBrk="1" latinLnBrk="0" hangingPunct="1">
        <a:defRPr sz="2396" kern="1200">
          <a:solidFill>
            <a:schemeClr val="tx1"/>
          </a:solidFill>
          <a:latin typeface="+mn-lt"/>
          <a:ea typeface="+mn-ea"/>
          <a:cs typeface="+mn-cs"/>
        </a:defRPr>
      </a:lvl2pPr>
      <a:lvl3pPr marL="1216916" algn="l" defTabSz="1216916" rtl="0" eaLnBrk="1" latinLnBrk="0" hangingPunct="1">
        <a:defRPr sz="2396" kern="1200">
          <a:solidFill>
            <a:schemeClr val="tx1"/>
          </a:solidFill>
          <a:latin typeface="+mn-lt"/>
          <a:ea typeface="+mn-ea"/>
          <a:cs typeface="+mn-cs"/>
        </a:defRPr>
      </a:lvl3pPr>
      <a:lvl4pPr marL="1825373" algn="l" defTabSz="1216916" rtl="0" eaLnBrk="1" latinLnBrk="0" hangingPunct="1">
        <a:defRPr sz="2396" kern="1200">
          <a:solidFill>
            <a:schemeClr val="tx1"/>
          </a:solidFill>
          <a:latin typeface="+mn-lt"/>
          <a:ea typeface="+mn-ea"/>
          <a:cs typeface="+mn-cs"/>
        </a:defRPr>
      </a:lvl4pPr>
      <a:lvl5pPr marL="2433830" algn="l" defTabSz="1216916" rtl="0" eaLnBrk="1" latinLnBrk="0" hangingPunct="1">
        <a:defRPr sz="2396" kern="1200">
          <a:solidFill>
            <a:schemeClr val="tx1"/>
          </a:solidFill>
          <a:latin typeface="+mn-lt"/>
          <a:ea typeface="+mn-ea"/>
          <a:cs typeface="+mn-cs"/>
        </a:defRPr>
      </a:lvl5pPr>
      <a:lvl6pPr marL="3042289" algn="l" defTabSz="1216916" rtl="0" eaLnBrk="1" latinLnBrk="0" hangingPunct="1">
        <a:defRPr sz="2396" kern="1200">
          <a:solidFill>
            <a:schemeClr val="tx1"/>
          </a:solidFill>
          <a:latin typeface="+mn-lt"/>
          <a:ea typeface="+mn-ea"/>
          <a:cs typeface="+mn-cs"/>
        </a:defRPr>
      </a:lvl6pPr>
      <a:lvl7pPr marL="3650746" algn="l" defTabSz="1216916" rtl="0" eaLnBrk="1" latinLnBrk="0" hangingPunct="1">
        <a:defRPr sz="2396" kern="1200">
          <a:solidFill>
            <a:schemeClr val="tx1"/>
          </a:solidFill>
          <a:latin typeface="+mn-lt"/>
          <a:ea typeface="+mn-ea"/>
          <a:cs typeface="+mn-cs"/>
        </a:defRPr>
      </a:lvl7pPr>
      <a:lvl8pPr marL="4259203" algn="l" defTabSz="1216916" rtl="0" eaLnBrk="1" latinLnBrk="0" hangingPunct="1">
        <a:defRPr sz="2396" kern="1200">
          <a:solidFill>
            <a:schemeClr val="tx1"/>
          </a:solidFill>
          <a:latin typeface="+mn-lt"/>
          <a:ea typeface="+mn-ea"/>
          <a:cs typeface="+mn-cs"/>
        </a:defRPr>
      </a:lvl8pPr>
      <a:lvl9pPr marL="4867661" algn="l" defTabSz="1216916" rtl="0" eaLnBrk="1" latinLnBrk="0" hangingPunct="1">
        <a:defRPr sz="23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43185B-CA31-455B-940E-3263C36C19C5}"/>
              </a:ext>
            </a:extLst>
          </p:cNvPr>
          <p:cNvSpPr>
            <a:spLocks noGrp="1"/>
          </p:cNvSpPr>
          <p:nvPr>
            <p:ph type="title"/>
          </p:nvPr>
        </p:nvSpPr>
        <p:spPr>
          <a:xfrm>
            <a:off x="838200" y="365845"/>
            <a:ext cx="10515600" cy="13238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1DEBD0-8451-4794-A346-5C2D08D403C9}"/>
              </a:ext>
            </a:extLst>
          </p:cNvPr>
          <p:cNvSpPr>
            <a:spLocks noGrp="1"/>
          </p:cNvSpPr>
          <p:nvPr>
            <p:ph type="body" idx="1"/>
          </p:nvPr>
        </p:nvSpPr>
        <p:spPr>
          <a:xfrm>
            <a:off x="838200" y="1824995"/>
            <a:ext cx="10515600" cy="4352069"/>
          </a:xfrm>
          <a:prstGeom prst="rect">
            <a:avLst/>
          </a:prstGeom>
        </p:spPr>
        <p:txBody>
          <a:bodyPr vert="horz" lIns="91440" tIns="45720" rIns="91440" bIns="45720" rtlCol="0">
            <a:normAutofit/>
          </a:bodyPr>
          <a:lstStyle/>
          <a:p>
            <a:pPr lvl="0"/>
            <a:r>
              <a:rPr lang="en-US"/>
              <a:t>Click to edit Master text styles</a:t>
            </a:r>
          </a:p>
          <a:p>
            <a:pPr lvl="1"/>
            <a:r>
              <a:rPr lang="en-US" sz="1864"/>
              <a:t>Subtitle</a:t>
            </a:r>
          </a:p>
          <a:p>
            <a:pPr lvl="2"/>
            <a:r>
              <a:rPr lang="en-US" sz="1864"/>
              <a:t>Subtitle</a:t>
            </a:r>
          </a:p>
          <a:p>
            <a:pPr lvl="3"/>
            <a:r>
              <a:rPr lang="en-US"/>
              <a:t>Subtitle</a:t>
            </a:r>
          </a:p>
        </p:txBody>
      </p:sp>
      <p:sp>
        <p:nvSpPr>
          <p:cNvPr id="7" name="Slide Number Placeholder 2">
            <a:extLst>
              <a:ext uri="{FF2B5EF4-FFF2-40B4-BE49-F238E27FC236}">
                <a16:creationId xmlns:a16="http://schemas.microsoft.com/office/drawing/2014/main" id="{1EA62906-2383-5A41-905E-6428519A659C}"/>
              </a:ext>
            </a:extLst>
          </p:cNvPr>
          <p:cNvSpPr>
            <a:spLocks noGrp="1"/>
          </p:cNvSpPr>
          <p:nvPr>
            <p:ph type="sldNum" sz="quarter" idx="4"/>
          </p:nvPr>
        </p:nvSpPr>
        <p:spPr>
          <a:xfrm>
            <a:off x="296982" y="6354378"/>
            <a:ext cx="526124" cy="364788"/>
          </a:xfrm>
          <a:prstGeom prst="rect">
            <a:avLst/>
          </a:prstGeom>
        </p:spPr>
        <p:txBody>
          <a:bodyPr/>
          <a:lstStyle>
            <a:lvl1pPr>
              <a:defRPr sz="1064">
                <a:solidFill>
                  <a:schemeClr val="tx1"/>
                </a:solidFill>
                <a:latin typeface="Arial" panose="020B0604020202020204" pitchFamily="34" charset="0"/>
                <a:cs typeface="Arial" panose="020B0604020202020204" pitchFamily="34" charset="0"/>
              </a:defRPr>
            </a:lvl1pPr>
          </a:lstStyle>
          <a:p>
            <a:fld id="{010B77E7-8D76-A248-9E9F-68FC055C9F4B}" type="slidenum">
              <a:rPr lang="en-US" smtClean="0"/>
              <a:pPr/>
              <a:t>‹#›</a:t>
            </a:fld>
            <a:endParaRPr lang="en-US" dirty="0"/>
          </a:p>
        </p:txBody>
      </p:sp>
    </p:spTree>
    <p:extLst>
      <p:ext uri="{BB962C8B-B14F-4D97-AF65-F5344CB8AC3E}">
        <p14:creationId xmlns:p14="http://schemas.microsoft.com/office/powerpoint/2010/main" val="219231004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Lst>
  <p:hf hdr="0" ftr="0" dt="0"/>
  <p:txStyles>
    <p:titleStyle>
      <a:lvl1pPr algn="l" defTabSz="1216976" rtl="0" eaLnBrk="1" latinLnBrk="0" hangingPunct="1">
        <a:lnSpc>
          <a:spcPct val="90000"/>
        </a:lnSpc>
        <a:spcBef>
          <a:spcPct val="0"/>
        </a:spcBef>
        <a:buNone/>
        <a:defRPr sz="3195" b="1" i="0" kern="1200" spc="0">
          <a:solidFill>
            <a:schemeClr val="tx2"/>
          </a:solidFill>
          <a:latin typeface="Arial" panose="020B0604020202020204" pitchFamily="34" charset="0"/>
          <a:ea typeface="+mj-ea"/>
          <a:cs typeface="Arial" panose="020B0604020202020204" pitchFamily="34" charset="0"/>
        </a:defRPr>
      </a:lvl1pPr>
    </p:titleStyle>
    <p:bodyStyle>
      <a:lvl1pPr marL="684550" indent="-684550" algn="l" defTabSz="1216976" rtl="0" eaLnBrk="1" latinLnBrk="0" hangingPunct="1">
        <a:lnSpc>
          <a:spcPct val="90000"/>
        </a:lnSpc>
        <a:spcBef>
          <a:spcPts val="1331"/>
        </a:spcBef>
        <a:buClr>
          <a:schemeClr val="accent1"/>
        </a:buClr>
        <a:buFont typeface="+mj-lt"/>
        <a:buAutoNum type="arabicPeriod"/>
        <a:defRPr sz="1864" kern="1200">
          <a:solidFill>
            <a:schemeClr val="tx2"/>
          </a:solidFill>
          <a:latin typeface="Arial" panose="020B0604020202020204" pitchFamily="34" charset="0"/>
          <a:ea typeface="+mn-ea"/>
          <a:cs typeface="Arial" panose="020B0604020202020204" pitchFamily="34" charset="0"/>
        </a:defRPr>
      </a:lvl1pPr>
      <a:lvl2pPr marL="1064855" indent="-456366" algn="l" defTabSz="1216976" rtl="0" eaLnBrk="1" latinLnBrk="0" hangingPunct="1">
        <a:lnSpc>
          <a:spcPct val="90000"/>
        </a:lnSpc>
        <a:spcBef>
          <a:spcPts val="667"/>
        </a:spcBef>
        <a:buClr>
          <a:schemeClr val="accent1"/>
        </a:buClr>
        <a:buFont typeface="Arial" panose="020B0604020202020204" pitchFamily="34" charset="0"/>
        <a:buChar char="•"/>
        <a:defRPr sz="1597" kern="1200">
          <a:solidFill>
            <a:schemeClr val="tx2"/>
          </a:solidFill>
          <a:latin typeface="Arial" panose="020B0604020202020204" pitchFamily="34" charset="0"/>
          <a:ea typeface="+mn-ea"/>
          <a:cs typeface="Arial" panose="020B0604020202020204" pitchFamily="34" charset="0"/>
        </a:defRPr>
      </a:lvl2pPr>
      <a:lvl3pPr marL="1521219" marR="0" indent="-304243" algn="l" defTabSz="1216976" rtl="0" eaLnBrk="1" fontAlgn="auto" latinLnBrk="0" hangingPunct="1">
        <a:lnSpc>
          <a:spcPct val="90000"/>
        </a:lnSpc>
        <a:spcBef>
          <a:spcPts val="667"/>
        </a:spcBef>
        <a:spcAft>
          <a:spcPts val="0"/>
        </a:spcAft>
        <a:buClr>
          <a:schemeClr val="accent1"/>
        </a:buClr>
        <a:buSzTx/>
        <a:buFont typeface="Arial" panose="020B0604020202020204" pitchFamily="34" charset="0"/>
        <a:buChar char="•"/>
        <a:tabLst/>
        <a:defRPr sz="1597" kern="1200">
          <a:solidFill>
            <a:schemeClr val="tx2"/>
          </a:solidFill>
          <a:latin typeface="Arial" panose="020B0604020202020204" pitchFamily="34" charset="0"/>
          <a:ea typeface="+mn-ea"/>
          <a:cs typeface="Arial" panose="020B0604020202020204" pitchFamily="34" charset="0"/>
        </a:defRPr>
      </a:lvl3pPr>
      <a:lvl4pPr marL="2205769" indent="-380305" algn="l" defTabSz="1216976" rtl="0" eaLnBrk="1" latinLnBrk="0" hangingPunct="1">
        <a:lnSpc>
          <a:spcPct val="90000"/>
        </a:lnSpc>
        <a:spcBef>
          <a:spcPts val="667"/>
        </a:spcBef>
        <a:buClr>
          <a:schemeClr val="accent1"/>
        </a:buClr>
        <a:buFont typeface="Arial" panose="020B0604020202020204" pitchFamily="34" charset="0"/>
        <a:buChar char="•"/>
        <a:defRPr sz="1597" kern="1200">
          <a:solidFill>
            <a:schemeClr val="tx2"/>
          </a:solidFill>
          <a:latin typeface="Arial" panose="020B0604020202020204" pitchFamily="34" charset="0"/>
          <a:ea typeface="+mn-ea"/>
          <a:cs typeface="Arial" panose="020B0604020202020204" pitchFamily="34" charset="0"/>
        </a:defRPr>
      </a:lvl4pPr>
      <a:lvl5pPr marL="2738196" indent="-304243" algn="l" defTabSz="1216976" rtl="0" eaLnBrk="1" latinLnBrk="0" hangingPunct="1">
        <a:lnSpc>
          <a:spcPct val="90000"/>
        </a:lnSpc>
        <a:spcBef>
          <a:spcPts val="667"/>
        </a:spcBef>
        <a:buFont typeface="Arial" panose="020B0604020202020204" pitchFamily="34" charset="0"/>
        <a:buChar char="•"/>
        <a:defRPr sz="2395" kern="1200">
          <a:solidFill>
            <a:schemeClr val="tx1"/>
          </a:solidFill>
          <a:latin typeface="Arial" panose="020B0604020202020204" pitchFamily="34" charset="0"/>
          <a:ea typeface="+mn-ea"/>
          <a:cs typeface="Arial" panose="020B0604020202020204" pitchFamily="34" charset="0"/>
        </a:defRPr>
      </a:lvl5pPr>
      <a:lvl6pPr marL="3346684" indent="-304243" algn="l" defTabSz="1216976" rtl="0" eaLnBrk="1" latinLnBrk="0" hangingPunct="1">
        <a:lnSpc>
          <a:spcPct val="90000"/>
        </a:lnSpc>
        <a:spcBef>
          <a:spcPts val="667"/>
        </a:spcBef>
        <a:buFont typeface="Arial" panose="020B0604020202020204" pitchFamily="34" charset="0"/>
        <a:buChar char="•"/>
        <a:defRPr sz="2395" kern="1200">
          <a:solidFill>
            <a:schemeClr val="tx1"/>
          </a:solidFill>
          <a:latin typeface="+mn-lt"/>
          <a:ea typeface="+mn-ea"/>
          <a:cs typeface="+mn-cs"/>
        </a:defRPr>
      </a:lvl6pPr>
      <a:lvl7pPr marL="3955172" indent="-304243" algn="l" defTabSz="1216976" rtl="0" eaLnBrk="1" latinLnBrk="0" hangingPunct="1">
        <a:lnSpc>
          <a:spcPct val="90000"/>
        </a:lnSpc>
        <a:spcBef>
          <a:spcPts val="667"/>
        </a:spcBef>
        <a:buFont typeface="Arial" panose="020B0604020202020204" pitchFamily="34" charset="0"/>
        <a:buChar char="•"/>
        <a:defRPr sz="2395" kern="1200">
          <a:solidFill>
            <a:schemeClr val="tx1"/>
          </a:solidFill>
          <a:latin typeface="+mn-lt"/>
          <a:ea typeface="+mn-ea"/>
          <a:cs typeface="+mn-cs"/>
        </a:defRPr>
      </a:lvl7pPr>
      <a:lvl8pPr marL="4563661" indent="-304243" algn="l" defTabSz="1216976" rtl="0" eaLnBrk="1" latinLnBrk="0" hangingPunct="1">
        <a:lnSpc>
          <a:spcPct val="90000"/>
        </a:lnSpc>
        <a:spcBef>
          <a:spcPts val="667"/>
        </a:spcBef>
        <a:buFont typeface="Arial" panose="020B0604020202020204" pitchFamily="34" charset="0"/>
        <a:buChar char="•"/>
        <a:defRPr sz="2395" kern="1200">
          <a:solidFill>
            <a:schemeClr val="tx1"/>
          </a:solidFill>
          <a:latin typeface="+mn-lt"/>
          <a:ea typeface="+mn-ea"/>
          <a:cs typeface="+mn-cs"/>
        </a:defRPr>
      </a:lvl8pPr>
      <a:lvl9pPr marL="5172148" indent="-304243" algn="l" defTabSz="1216976" rtl="0" eaLnBrk="1" latinLnBrk="0" hangingPunct="1">
        <a:lnSpc>
          <a:spcPct val="90000"/>
        </a:lnSpc>
        <a:spcBef>
          <a:spcPts val="667"/>
        </a:spcBef>
        <a:buFont typeface="Arial" panose="020B0604020202020204" pitchFamily="34" charset="0"/>
        <a:buChar char="•"/>
        <a:defRPr sz="2395" kern="1200">
          <a:solidFill>
            <a:schemeClr val="tx1"/>
          </a:solidFill>
          <a:latin typeface="+mn-lt"/>
          <a:ea typeface="+mn-ea"/>
          <a:cs typeface="+mn-cs"/>
        </a:defRPr>
      </a:lvl9pPr>
    </p:bodyStyle>
    <p:otherStyle>
      <a:defPPr>
        <a:defRPr lang="en-US"/>
      </a:defPPr>
      <a:lvl1pPr marL="0" algn="l" defTabSz="1216976" rtl="0" eaLnBrk="1" latinLnBrk="0" hangingPunct="1">
        <a:defRPr sz="2395" kern="1200">
          <a:solidFill>
            <a:schemeClr val="tx1"/>
          </a:solidFill>
          <a:latin typeface="+mn-lt"/>
          <a:ea typeface="+mn-ea"/>
          <a:cs typeface="+mn-cs"/>
        </a:defRPr>
      </a:lvl1pPr>
      <a:lvl2pPr marL="608489" algn="l" defTabSz="1216976" rtl="0" eaLnBrk="1" latinLnBrk="0" hangingPunct="1">
        <a:defRPr sz="2395" kern="1200">
          <a:solidFill>
            <a:schemeClr val="tx1"/>
          </a:solidFill>
          <a:latin typeface="+mn-lt"/>
          <a:ea typeface="+mn-ea"/>
          <a:cs typeface="+mn-cs"/>
        </a:defRPr>
      </a:lvl2pPr>
      <a:lvl3pPr marL="1216976" algn="l" defTabSz="1216976" rtl="0" eaLnBrk="1" latinLnBrk="0" hangingPunct="1">
        <a:defRPr sz="2395" kern="1200">
          <a:solidFill>
            <a:schemeClr val="tx1"/>
          </a:solidFill>
          <a:latin typeface="+mn-lt"/>
          <a:ea typeface="+mn-ea"/>
          <a:cs typeface="+mn-cs"/>
        </a:defRPr>
      </a:lvl3pPr>
      <a:lvl4pPr marL="1825465" algn="l" defTabSz="1216976" rtl="0" eaLnBrk="1" latinLnBrk="0" hangingPunct="1">
        <a:defRPr sz="2395" kern="1200">
          <a:solidFill>
            <a:schemeClr val="tx1"/>
          </a:solidFill>
          <a:latin typeface="+mn-lt"/>
          <a:ea typeface="+mn-ea"/>
          <a:cs typeface="+mn-cs"/>
        </a:defRPr>
      </a:lvl4pPr>
      <a:lvl5pPr marL="2433952" algn="l" defTabSz="1216976" rtl="0" eaLnBrk="1" latinLnBrk="0" hangingPunct="1">
        <a:defRPr sz="2395" kern="1200">
          <a:solidFill>
            <a:schemeClr val="tx1"/>
          </a:solidFill>
          <a:latin typeface="+mn-lt"/>
          <a:ea typeface="+mn-ea"/>
          <a:cs typeface="+mn-cs"/>
        </a:defRPr>
      </a:lvl5pPr>
      <a:lvl6pPr marL="3042440" algn="l" defTabSz="1216976" rtl="0" eaLnBrk="1" latinLnBrk="0" hangingPunct="1">
        <a:defRPr sz="2395" kern="1200">
          <a:solidFill>
            <a:schemeClr val="tx1"/>
          </a:solidFill>
          <a:latin typeface="+mn-lt"/>
          <a:ea typeface="+mn-ea"/>
          <a:cs typeface="+mn-cs"/>
        </a:defRPr>
      </a:lvl6pPr>
      <a:lvl7pPr marL="3650927" algn="l" defTabSz="1216976" rtl="0" eaLnBrk="1" latinLnBrk="0" hangingPunct="1">
        <a:defRPr sz="2395" kern="1200">
          <a:solidFill>
            <a:schemeClr val="tx1"/>
          </a:solidFill>
          <a:latin typeface="+mn-lt"/>
          <a:ea typeface="+mn-ea"/>
          <a:cs typeface="+mn-cs"/>
        </a:defRPr>
      </a:lvl7pPr>
      <a:lvl8pPr marL="4259416" algn="l" defTabSz="1216976" rtl="0" eaLnBrk="1" latinLnBrk="0" hangingPunct="1">
        <a:defRPr sz="2395" kern="1200">
          <a:solidFill>
            <a:schemeClr val="tx1"/>
          </a:solidFill>
          <a:latin typeface="+mn-lt"/>
          <a:ea typeface="+mn-ea"/>
          <a:cs typeface="+mn-cs"/>
        </a:defRPr>
      </a:lvl8pPr>
      <a:lvl9pPr marL="4867904" algn="l" defTabSz="1216976" rtl="0" eaLnBrk="1" latinLnBrk="0" hangingPunct="1">
        <a:defRPr sz="23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4EC7C-CC3D-403F-6098-0B68BFD835BD}"/>
              </a:ext>
            </a:extLst>
          </p:cNvPr>
          <p:cNvSpPr>
            <a:spLocks noGrp="1"/>
          </p:cNvSpPr>
          <p:nvPr>
            <p:ph type="title"/>
          </p:nvPr>
        </p:nvSpPr>
        <p:spPr>
          <a:xfrm>
            <a:off x="536713" y="365125"/>
            <a:ext cx="11102009"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0F97CD-FA36-8A38-0EEC-C6750D5E214A}"/>
              </a:ext>
            </a:extLst>
          </p:cNvPr>
          <p:cNvSpPr>
            <a:spLocks noGrp="1"/>
          </p:cNvSpPr>
          <p:nvPr>
            <p:ph type="body" idx="1"/>
          </p:nvPr>
        </p:nvSpPr>
        <p:spPr>
          <a:xfrm>
            <a:off x="536713" y="1825625"/>
            <a:ext cx="11102009"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02ED46-3010-26AB-3CD2-E8636B17FD3D}"/>
              </a:ext>
            </a:extLst>
          </p:cNvPr>
          <p:cNvSpPr>
            <a:spLocks noGrp="1"/>
          </p:cNvSpPr>
          <p:nvPr>
            <p:ph type="ftr" sz="quarter" idx="3"/>
          </p:nvPr>
        </p:nvSpPr>
        <p:spPr>
          <a:xfrm>
            <a:off x="6848062" y="6356350"/>
            <a:ext cx="4114800" cy="365125"/>
          </a:xfrm>
          <a:prstGeom prst="rect">
            <a:avLst/>
          </a:prstGeom>
        </p:spPr>
        <p:txBody>
          <a:bodyPr vert="horz" lIns="0" tIns="0" rIns="0" bIns="0" rtlCol="0" anchor="ctr"/>
          <a:lstStyle>
            <a:lvl1pPr algn="r">
              <a:defRPr sz="1050">
                <a:solidFill>
                  <a:schemeClr val="tx1"/>
                </a:solidFill>
              </a:defRPr>
            </a:lvl1pPr>
          </a:lstStyle>
          <a:p>
            <a:r>
              <a:rPr lang="en-US" dirty="0"/>
              <a:t>Community Partnership Overview</a:t>
            </a:r>
          </a:p>
        </p:txBody>
      </p:sp>
      <p:sp>
        <p:nvSpPr>
          <p:cNvPr id="6" name="Slide Number Placeholder 5">
            <a:extLst>
              <a:ext uri="{FF2B5EF4-FFF2-40B4-BE49-F238E27FC236}">
                <a16:creationId xmlns:a16="http://schemas.microsoft.com/office/drawing/2014/main" id="{A6663907-F805-44B0-D64A-1D232B698C55}"/>
              </a:ext>
            </a:extLst>
          </p:cNvPr>
          <p:cNvSpPr>
            <a:spLocks noGrp="1"/>
          </p:cNvSpPr>
          <p:nvPr>
            <p:ph type="sldNum" sz="quarter" idx="4"/>
          </p:nvPr>
        </p:nvSpPr>
        <p:spPr>
          <a:xfrm>
            <a:off x="11267661" y="6356350"/>
            <a:ext cx="371061" cy="365125"/>
          </a:xfrm>
          <a:prstGeom prst="rect">
            <a:avLst/>
          </a:prstGeom>
        </p:spPr>
        <p:txBody>
          <a:bodyPr vert="horz" lIns="0" tIns="0" rIns="0" bIns="0" rtlCol="0" anchor="ctr"/>
          <a:lstStyle>
            <a:lvl1pPr algn="r">
              <a:defRPr sz="1000">
                <a:solidFill>
                  <a:schemeClr val="tx1"/>
                </a:solidFill>
              </a:defRPr>
            </a:lvl1pPr>
          </a:lstStyle>
          <a:p>
            <a:fld id="{6AD4F227-BA36-8D4B-9EB0-4893D57EC0EA}" type="slidenum">
              <a:rPr lang="en-US" smtClean="0"/>
              <a:pPr/>
              <a:t>‹#›</a:t>
            </a:fld>
            <a:endParaRPr lang="en-US" dirty="0"/>
          </a:p>
        </p:txBody>
      </p:sp>
      <p:pic>
        <p:nvPicPr>
          <p:cNvPr id="9" name="Picture 8">
            <a:extLst>
              <a:ext uri="{FF2B5EF4-FFF2-40B4-BE49-F238E27FC236}">
                <a16:creationId xmlns:a16="http://schemas.microsoft.com/office/drawing/2014/main" id="{C620A5FC-F1F1-6E4A-D4AB-D0935FA79D13}"/>
              </a:ext>
            </a:extLst>
          </p:cNvPr>
          <p:cNvPicPr>
            <a:picLocks noChangeAspect="1"/>
          </p:cNvPicPr>
          <p:nvPr userDrawn="1"/>
        </p:nvPicPr>
        <p:blipFill>
          <a:blip r:embed="rId22"/>
          <a:srcRect/>
          <a:stretch/>
        </p:blipFill>
        <p:spPr>
          <a:xfrm>
            <a:off x="536713" y="6366443"/>
            <a:ext cx="1676398" cy="344938"/>
          </a:xfrm>
          <a:prstGeom prst="rect">
            <a:avLst/>
          </a:prstGeom>
        </p:spPr>
      </p:pic>
    </p:spTree>
    <p:extLst>
      <p:ext uri="{BB962C8B-B14F-4D97-AF65-F5344CB8AC3E}">
        <p14:creationId xmlns:p14="http://schemas.microsoft.com/office/powerpoint/2010/main" val="267108080"/>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4EC7C-CC3D-403F-6098-0B68BFD835BD}"/>
              </a:ext>
            </a:extLst>
          </p:cNvPr>
          <p:cNvSpPr>
            <a:spLocks noGrp="1"/>
          </p:cNvSpPr>
          <p:nvPr>
            <p:ph type="title"/>
          </p:nvPr>
        </p:nvSpPr>
        <p:spPr>
          <a:xfrm>
            <a:off x="536714" y="365125"/>
            <a:ext cx="11102009"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0F97CD-FA36-8A38-0EEC-C6750D5E214A}"/>
              </a:ext>
            </a:extLst>
          </p:cNvPr>
          <p:cNvSpPr>
            <a:spLocks noGrp="1"/>
          </p:cNvSpPr>
          <p:nvPr>
            <p:ph type="body" idx="1"/>
          </p:nvPr>
        </p:nvSpPr>
        <p:spPr>
          <a:xfrm>
            <a:off x="536714" y="1825624"/>
            <a:ext cx="11102009"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02ED46-3010-26AB-3CD2-E8636B17FD3D}"/>
              </a:ext>
            </a:extLst>
          </p:cNvPr>
          <p:cNvSpPr>
            <a:spLocks noGrp="1"/>
          </p:cNvSpPr>
          <p:nvPr>
            <p:ph type="ftr" sz="quarter" idx="3"/>
          </p:nvPr>
        </p:nvSpPr>
        <p:spPr>
          <a:xfrm>
            <a:off x="6848063" y="6356351"/>
            <a:ext cx="4114800" cy="365125"/>
          </a:xfrm>
          <a:prstGeom prst="rect">
            <a:avLst/>
          </a:prstGeom>
        </p:spPr>
        <p:txBody>
          <a:bodyPr vert="horz" lIns="0" tIns="0" rIns="0" bIns="0" rtlCol="0" anchor="ctr"/>
          <a:lstStyle>
            <a:lvl1pPr algn="r">
              <a:defRPr sz="1051">
                <a:solidFill>
                  <a:schemeClr val="tx1"/>
                </a:solidFill>
              </a:defRPr>
            </a:lvl1pPr>
          </a:lstStyle>
          <a:p>
            <a:r>
              <a:rPr lang="en-US" dirty="0"/>
              <a:t>Community Partnership Overview</a:t>
            </a:r>
          </a:p>
        </p:txBody>
      </p:sp>
      <p:sp>
        <p:nvSpPr>
          <p:cNvPr id="6" name="Slide Number Placeholder 5">
            <a:extLst>
              <a:ext uri="{FF2B5EF4-FFF2-40B4-BE49-F238E27FC236}">
                <a16:creationId xmlns:a16="http://schemas.microsoft.com/office/drawing/2014/main" id="{A6663907-F805-44B0-D64A-1D232B698C55}"/>
              </a:ext>
            </a:extLst>
          </p:cNvPr>
          <p:cNvSpPr>
            <a:spLocks noGrp="1"/>
          </p:cNvSpPr>
          <p:nvPr>
            <p:ph type="sldNum" sz="quarter" idx="4"/>
          </p:nvPr>
        </p:nvSpPr>
        <p:spPr>
          <a:xfrm>
            <a:off x="11267662" y="6356351"/>
            <a:ext cx="371061" cy="365125"/>
          </a:xfrm>
          <a:prstGeom prst="rect">
            <a:avLst/>
          </a:prstGeom>
        </p:spPr>
        <p:txBody>
          <a:bodyPr vert="horz" lIns="0" tIns="0" rIns="0" bIns="0" rtlCol="0" anchor="ctr"/>
          <a:lstStyle>
            <a:lvl1pPr algn="r">
              <a:defRPr sz="1000">
                <a:solidFill>
                  <a:schemeClr val="tx1"/>
                </a:solidFill>
              </a:defRPr>
            </a:lvl1pPr>
          </a:lstStyle>
          <a:p>
            <a:fld id="{6AD4F227-BA36-8D4B-9EB0-4893D57EC0EA}" type="slidenum">
              <a:rPr lang="en-US" smtClean="0"/>
              <a:pPr/>
              <a:t>‹#›</a:t>
            </a:fld>
            <a:endParaRPr lang="en-US" dirty="0"/>
          </a:p>
        </p:txBody>
      </p:sp>
      <p:pic>
        <p:nvPicPr>
          <p:cNvPr id="9" name="Picture 8">
            <a:extLst>
              <a:ext uri="{FF2B5EF4-FFF2-40B4-BE49-F238E27FC236}">
                <a16:creationId xmlns:a16="http://schemas.microsoft.com/office/drawing/2014/main" id="{C620A5FC-F1F1-6E4A-D4AB-D0935FA79D13}"/>
              </a:ext>
            </a:extLst>
          </p:cNvPr>
          <p:cNvPicPr>
            <a:picLocks noChangeAspect="1"/>
          </p:cNvPicPr>
          <p:nvPr userDrawn="1"/>
        </p:nvPicPr>
        <p:blipFill>
          <a:blip r:embed="rId23" cstate="hqprint">
            <a:extLst>
              <a:ext uri="{28A0092B-C50C-407E-A947-70E740481C1C}">
                <a14:useLocalDpi xmlns:a14="http://schemas.microsoft.com/office/drawing/2010/main"/>
              </a:ext>
            </a:extLst>
          </a:blip>
          <a:srcRect/>
          <a:stretch/>
        </p:blipFill>
        <p:spPr>
          <a:xfrm>
            <a:off x="536714" y="6366443"/>
            <a:ext cx="1676399" cy="344939"/>
          </a:xfrm>
          <a:prstGeom prst="rect">
            <a:avLst/>
          </a:prstGeom>
        </p:spPr>
      </p:pic>
    </p:spTree>
    <p:extLst>
      <p:ext uri="{BB962C8B-B14F-4D97-AF65-F5344CB8AC3E}">
        <p14:creationId xmlns:p14="http://schemas.microsoft.com/office/powerpoint/2010/main" val="3745513672"/>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7"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5" name="Rectangle 4">
            <a:extLst>
              <a:ext uri="{FF2B5EF4-FFF2-40B4-BE49-F238E27FC236}">
                <a16:creationId xmlns:a16="http://schemas.microsoft.com/office/drawing/2014/main" id="{738EB256-D236-450D-B58E-53DB53C11D94}"/>
              </a:ext>
            </a:extLst>
          </p:cNvPr>
          <p:cNvSpPr/>
          <p:nvPr userDrawn="1"/>
        </p:nvSpPr>
        <p:spPr>
          <a:xfrm>
            <a:off x="12046" y="6221676"/>
            <a:ext cx="12192000" cy="647891"/>
          </a:xfrm>
          <a:prstGeom prst="rect">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1"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FFC000"/>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FFC000"/>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FFC000"/>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FFC000"/>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FFC000"/>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cxnSp>
        <p:nvCxnSpPr>
          <p:cNvPr id="14" name="Google Shape;14;p13"/>
          <p:cNvCxnSpPr/>
          <p:nvPr/>
        </p:nvCxnSpPr>
        <p:spPr>
          <a:xfrm>
            <a:off x="838200" y="6176963"/>
            <a:ext cx="10515600" cy="0"/>
          </a:xfrm>
          <a:prstGeom prst="straightConnector1">
            <a:avLst/>
          </a:prstGeom>
          <a:noFill/>
          <a:ln w="9525" cap="flat" cmpd="sng">
            <a:solidFill>
              <a:schemeClr val="dk1"/>
            </a:solidFill>
            <a:prstDash val="solid"/>
            <a:miter lim="800000"/>
            <a:headEnd type="none" w="sm" len="sm"/>
            <a:tailEnd type="none" w="sm" len="sm"/>
          </a:ln>
        </p:spPr>
      </p:cxnSp>
      <p:sp>
        <p:nvSpPr>
          <p:cNvPr id="4" name="Rectangle 3">
            <a:extLst>
              <a:ext uri="{FF2B5EF4-FFF2-40B4-BE49-F238E27FC236}">
                <a16:creationId xmlns:a16="http://schemas.microsoft.com/office/drawing/2014/main" id="{FDEDE55B-1F12-484A-B5B9-C6D0D1223E3C}"/>
              </a:ext>
            </a:extLst>
          </p:cNvPr>
          <p:cNvSpPr/>
          <p:nvPr userDrawn="1"/>
        </p:nvSpPr>
        <p:spPr>
          <a:xfrm>
            <a:off x="12046" y="6319641"/>
            <a:ext cx="3959879" cy="400110"/>
          </a:xfrm>
          <a:prstGeom prst="rect">
            <a:avLst/>
          </a:prstGeom>
          <a:noFill/>
        </p:spPr>
        <p:txBody>
          <a:bodyPr wrap="square" lIns="91440" tIns="45720" rIns="91440" bIns="45720">
            <a:spAutoFit/>
          </a:bodyPr>
          <a:lstStyle/>
          <a:p>
            <a:pPr algn="ctr"/>
            <a:r>
              <a:rPr lang="en-US" sz="2000" b="1" cap="none" spc="0" baseline="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Operations Worksession</a:t>
            </a:r>
            <a:endParaRPr lang="en-US" sz="2000" b="1" cap="small" spc="0" baseline="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59330EA-7FDE-4AF8-BD23-7514E594B187}"/>
              </a:ext>
            </a:extLst>
          </p:cNvPr>
          <p:cNvPicPr>
            <a:picLocks noChangeAspect="1"/>
          </p:cNvPicPr>
          <p:nvPr userDrawn="1"/>
        </p:nvPicPr>
        <p:blipFill>
          <a:blip r:embed="rId11"/>
          <a:srcRect/>
          <a:stretch/>
        </p:blipFill>
        <p:spPr>
          <a:xfrm>
            <a:off x="10077450" y="6195751"/>
            <a:ext cx="2102504" cy="647891"/>
          </a:xfrm>
          <a:prstGeom prst="rect">
            <a:avLst/>
          </a:prstGeom>
        </p:spPr>
      </p:pic>
      <p:sp>
        <p:nvSpPr>
          <p:cNvPr id="2" name="Slide Number Placeholder 1">
            <a:extLst>
              <a:ext uri="{FF2B5EF4-FFF2-40B4-BE49-F238E27FC236}">
                <a16:creationId xmlns:a16="http://schemas.microsoft.com/office/drawing/2014/main" id="{5ADA2389-647F-D53C-0DAF-391C7BBAC597}"/>
              </a:ext>
            </a:extLst>
          </p:cNvPr>
          <p:cNvSpPr>
            <a:spLocks noGrp="1"/>
          </p:cNvSpPr>
          <p:nvPr>
            <p:ph type="sldNum" sz="quarter" idx="4"/>
          </p:nvPr>
        </p:nvSpPr>
        <p:spPr>
          <a:xfrm>
            <a:off x="7162800" y="6363058"/>
            <a:ext cx="2743200" cy="365125"/>
          </a:xfrm>
          <a:prstGeom prst="rect">
            <a:avLst/>
          </a:prstGeom>
        </p:spPr>
        <p:txBody>
          <a:bodyPr vert="horz" lIns="91440" tIns="45720" rIns="91440" bIns="45720" rtlCol="0" anchor="ctr"/>
          <a:lstStyle>
            <a:lvl1pPr algn="r">
              <a:defRPr sz="1200" b="1" i="0" baseline="0">
                <a:solidFill>
                  <a:schemeClr val="bg1"/>
                </a:solidFill>
              </a:defRPr>
            </a:lvl1pPr>
          </a:lstStyle>
          <a:p>
            <a:fld id="{6EADCAE6-8511-4477-88B6-4C9890826F93}" type="slidenum">
              <a:rPr lang="en-US" smtClean="0"/>
              <a:pPr/>
              <a:t>‹#›</a:t>
            </a:fld>
            <a:endParaRPr lang="en-US" dirty="0"/>
          </a:p>
        </p:txBody>
      </p:sp>
      <p:sp>
        <p:nvSpPr>
          <p:cNvPr id="6" name="TextBox 5">
            <a:extLst>
              <a:ext uri="{FF2B5EF4-FFF2-40B4-BE49-F238E27FC236}">
                <a16:creationId xmlns:a16="http://schemas.microsoft.com/office/drawing/2014/main" id="{04AB580E-BBBA-1659-6628-2202D9340770}"/>
              </a:ext>
            </a:extLst>
          </p:cNvPr>
          <p:cNvSpPr txBox="1"/>
          <p:nvPr userDrawn="1"/>
        </p:nvSpPr>
        <p:spPr>
          <a:xfrm>
            <a:off x="4896089" y="6350419"/>
            <a:ext cx="2423913" cy="369332"/>
          </a:xfrm>
          <a:prstGeom prst="rect">
            <a:avLst/>
          </a:prstGeom>
          <a:noFill/>
        </p:spPr>
        <p:txBody>
          <a:bodyPr wrap="square" rtlCol="0">
            <a:spAutoFit/>
          </a:bodyPr>
          <a:lstStyle/>
          <a:p>
            <a:pPr algn="ctr"/>
            <a:r>
              <a:rPr lang="en-US" sz="1800" dirty="0"/>
              <a:t>01.10.2024</a:t>
            </a:r>
          </a:p>
        </p:txBody>
      </p:sp>
    </p:spTree>
    <p:extLst>
      <p:ext uri="{BB962C8B-B14F-4D97-AF65-F5344CB8AC3E}">
        <p14:creationId xmlns:p14="http://schemas.microsoft.com/office/powerpoint/2010/main" val="1175388127"/>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66003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3.5"/><Relationship Id="rId3" Type="http://schemas.openxmlformats.org/officeDocument/2006/relationships/image" Target="../media/image37.png"/><Relationship Id="rId7" Type="http://schemas.openxmlformats.org/officeDocument/2006/relationships/hyperlink" Target="http://www.dreamstime.com/stock-photo-worker-desk-middle-aged-man-sitting-computer-papers-image57275652"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hyperlink" Target="https://www.inman.com/2019/07/29/considering-new-tech-make-sure-it-hits-these-4-marks/" TargetMode="External"/><Relationship Id="rId4" Type="http://schemas.openxmlformats.org/officeDocument/2006/relationships/image" Target="../media/image41.jpg"/><Relationship Id="rId9" Type="http://schemas.openxmlformats.org/officeDocument/2006/relationships/hyperlink" Target="https://www.austockphoto.com.au/image/young-professional-woman-writing-in-a-notebook-at-cdIw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e the source image">
            <a:extLst>
              <a:ext uri="{FF2B5EF4-FFF2-40B4-BE49-F238E27FC236}">
                <a16:creationId xmlns:a16="http://schemas.microsoft.com/office/drawing/2014/main" id="{99017830-2EB6-47FA-9A49-92A3BCCAC4BC}"/>
              </a:ext>
            </a:extLst>
          </p:cNvPr>
          <p:cNvPicPr/>
          <p:nvPr/>
        </p:nvPicPr>
        <p:blipFill rotWithShape="1">
          <a:blip r:embed="rId2">
            <a:alphaModFix/>
            <a:extLst>
              <a:ext uri="{28A0092B-C50C-407E-A947-70E740481C1C}">
                <a14:useLocalDpi xmlns:a14="http://schemas.microsoft.com/office/drawing/2010/main" val="0"/>
              </a:ext>
            </a:extLst>
          </a:blip>
          <a:srcRect l="6199" t="23811" r="5609" b="27139"/>
          <a:stretch/>
        </p:blipFill>
        <p:spPr bwMode="auto">
          <a:xfrm>
            <a:off x="5787736" y="910063"/>
            <a:ext cx="6023355" cy="1874701"/>
          </a:xfrm>
          <a:prstGeom prst="rect">
            <a:avLst/>
          </a:prstGeom>
          <a:extLst>
            <a:ext uri="{53640926-AAD7-44d8-BBD7-CCE9431645EC}">
              <a14:shadowObscure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a:ext>
          </a:extLst>
        </p:spPr>
      </p:pic>
      <p:pic>
        <p:nvPicPr>
          <p:cNvPr id="12" name="Picture 1">
            <a:extLst>
              <a:ext uri="{FF2B5EF4-FFF2-40B4-BE49-F238E27FC236}">
                <a16:creationId xmlns:a16="http://schemas.microsoft.com/office/drawing/2014/main" id="{FCAA7220-2D76-4D91-98F0-213EEA6D36AE}"/>
              </a:ext>
            </a:extLst>
          </p:cNvPr>
          <p:cNvPicPr>
            <a:picLocks noChangeAspect="1"/>
          </p:cNvPicPr>
          <p:nvPr/>
        </p:nvPicPr>
        <p:blipFill rotWithShape="1">
          <a:blip r:embed="rId3">
            <a:extLst>
              <a:ext uri="{28A0092B-C50C-407E-A947-70E740481C1C}">
                <a14:useLocalDpi xmlns:a14="http://schemas.microsoft.com/office/drawing/2010/main" val="0"/>
              </a:ext>
            </a:extLst>
          </a:blip>
          <a:srcRect l="12826" t="21602" r="11713" b="2240"/>
          <a:stretch/>
        </p:blipFill>
        <p:spPr bwMode="auto">
          <a:xfrm>
            <a:off x="5544387" y="3525544"/>
            <a:ext cx="6446726" cy="2771346"/>
          </a:xfrm>
          <a:prstGeom prst="rect">
            <a:avLst/>
          </a:prstGeom>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alpha val="21176"/>
                  </a:srgbClr>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pic>
      <p:sp>
        <p:nvSpPr>
          <p:cNvPr id="6" name="Title 5">
            <a:extLst>
              <a:ext uri="{FF2B5EF4-FFF2-40B4-BE49-F238E27FC236}">
                <a16:creationId xmlns:a16="http://schemas.microsoft.com/office/drawing/2014/main" id="{6E93C2A7-F3FB-4102-8CD3-FC05DD45A604}"/>
              </a:ext>
            </a:extLst>
          </p:cNvPr>
          <p:cNvSpPr>
            <a:spLocks noGrp="1"/>
          </p:cNvSpPr>
          <p:nvPr>
            <p:ph type="ctrTitle"/>
          </p:nvPr>
        </p:nvSpPr>
        <p:spPr>
          <a:xfrm>
            <a:off x="838200" y="2056380"/>
            <a:ext cx="4805548" cy="1464380"/>
          </a:xfrm>
        </p:spPr>
        <p:txBody>
          <a:bodyPr>
            <a:normAutofit/>
          </a:bodyPr>
          <a:lstStyle/>
          <a:p>
            <a:pPr algn="l"/>
            <a:r>
              <a:rPr lang="en-US" sz="3200" dirty="0">
                <a:solidFill>
                  <a:schemeClr val="bg1"/>
                </a:solidFill>
                <a:latin typeface="Calibri  "/>
              </a:rPr>
              <a:t>CAMPUS HIGHLIGHTS</a:t>
            </a:r>
          </a:p>
        </p:txBody>
      </p:sp>
      <p:sp>
        <p:nvSpPr>
          <p:cNvPr id="5" name="TextBox 4">
            <a:extLst>
              <a:ext uri="{FF2B5EF4-FFF2-40B4-BE49-F238E27FC236}">
                <a16:creationId xmlns:a16="http://schemas.microsoft.com/office/drawing/2014/main" id="{506AB3E1-4471-6E43-52EA-B19104682706}"/>
              </a:ext>
            </a:extLst>
          </p:cNvPr>
          <p:cNvSpPr txBox="1"/>
          <p:nvPr/>
        </p:nvSpPr>
        <p:spPr>
          <a:xfrm>
            <a:off x="-2198512" y="2597826"/>
            <a:ext cx="10608733" cy="584775"/>
          </a:xfrm>
          <a:prstGeom prst="rect">
            <a:avLst/>
          </a:prstGeom>
          <a:noFill/>
        </p:spPr>
        <p:txBody>
          <a:bodyPr wrap="square" rtlCol="0">
            <a:spAutoFit/>
          </a:bodyPr>
          <a:lstStyle/>
          <a:p>
            <a:pPr algn="ctr"/>
            <a:r>
              <a:rPr lang="en-US" sz="3200" b="1" dirty="0"/>
              <a:t>NIH Grant Process</a:t>
            </a:r>
          </a:p>
        </p:txBody>
      </p:sp>
      <p:sp>
        <p:nvSpPr>
          <p:cNvPr id="2" name="TextBox 1">
            <a:extLst>
              <a:ext uri="{FF2B5EF4-FFF2-40B4-BE49-F238E27FC236}">
                <a16:creationId xmlns:a16="http://schemas.microsoft.com/office/drawing/2014/main" id="{29C43626-AE73-F4B7-77D8-D0985A5227D1}"/>
              </a:ext>
            </a:extLst>
          </p:cNvPr>
          <p:cNvSpPr txBox="1"/>
          <p:nvPr/>
        </p:nvSpPr>
        <p:spPr>
          <a:xfrm>
            <a:off x="838200" y="3033717"/>
            <a:ext cx="4332111" cy="1938992"/>
          </a:xfrm>
          <a:prstGeom prst="rect">
            <a:avLst/>
          </a:prstGeom>
          <a:noFill/>
        </p:spPr>
        <p:txBody>
          <a:bodyPr wrap="square" rtlCol="0" anchor="t">
            <a:spAutoFit/>
          </a:bodyPr>
          <a:lstStyle/>
          <a:p>
            <a:pPr algn="ctr"/>
            <a:r>
              <a:rPr lang="en-US" sz="2400" dirty="0">
                <a:cs typeface="Arial" panose="020B0604020202020204" pitchFamily="34" charset="0"/>
              </a:rPr>
              <a:t> </a:t>
            </a:r>
          </a:p>
          <a:p>
            <a:pPr algn="ctr"/>
            <a:r>
              <a:rPr lang="en-US" sz="2400" dirty="0">
                <a:cs typeface="Arial" panose="020B0604020202020204" pitchFamily="34" charset="0"/>
              </a:rPr>
              <a:t>Anil Shanker, MS, PhD</a:t>
            </a:r>
          </a:p>
          <a:p>
            <a:pPr algn="ctr"/>
            <a:r>
              <a:rPr lang="en-US" sz="2400" dirty="0">
                <a:cs typeface="Arial" panose="020B0604020202020204" pitchFamily="34" charset="0"/>
              </a:rPr>
              <a:t>Senior Vice President </a:t>
            </a:r>
            <a:br>
              <a:rPr lang="en-US" sz="2400" dirty="0">
                <a:cs typeface="Arial" panose="020B0604020202020204" pitchFamily="34" charset="0"/>
              </a:rPr>
            </a:br>
            <a:r>
              <a:rPr lang="en-US" sz="2400" dirty="0">
                <a:cs typeface="Arial" panose="020B0604020202020204" pitchFamily="34" charset="0"/>
              </a:rPr>
              <a:t>for Research and Innovation</a:t>
            </a:r>
          </a:p>
          <a:p>
            <a:pPr algn="ctr"/>
            <a:endParaRPr lang="en-US" sz="2400" dirty="0">
              <a:cs typeface="Arial" panose="020B0604020202020204" pitchFamily="34" charset="0"/>
            </a:endParaRPr>
          </a:p>
        </p:txBody>
      </p:sp>
    </p:spTree>
    <p:extLst>
      <p:ext uri="{BB962C8B-B14F-4D97-AF65-F5344CB8AC3E}">
        <p14:creationId xmlns:p14="http://schemas.microsoft.com/office/powerpoint/2010/main" val="6480786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A2D606-78C7-4023-B982-6AF93C41C1CE}"/>
              </a:ext>
            </a:extLst>
          </p:cNvPr>
          <p:cNvSpPr txBox="1"/>
          <p:nvPr/>
        </p:nvSpPr>
        <p:spPr>
          <a:xfrm>
            <a:off x="5114916" y="450844"/>
            <a:ext cx="7579806" cy="6170920"/>
          </a:xfrm>
          <a:prstGeom prst="rect">
            <a:avLst/>
          </a:prstGeom>
          <a:noFill/>
        </p:spPr>
        <p:txBody>
          <a:bodyPr wrap="square" rtlCol="0">
            <a:spAutoFit/>
          </a:bodyPr>
          <a:lstStyle/>
          <a:p>
            <a:pPr marL="342900" indent="-342900" defTabSz="457200">
              <a:spcBef>
                <a:spcPts val="1000"/>
              </a:spcBef>
              <a:buClr>
                <a:schemeClr val="accent1"/>
              </a:buClr>
              <a:buSzPct val="80000"/>
              <a:buFont typeface="Wingdings 3" charset="2"/>
              <a:buChar char=""/>
            </a:pPr>
            <a:r>
              <a:rPr lang="en-US" sz="3200" dirty="0">
                <a:latin typeface="+mj-lt"/>
                <a:ea typeface="+mj-ea"/>
                <a:cs typeface="+mj-cs"/>
              </a:rPr>
              <a:t>Pre-award &amp; award issuance</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Site visits</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Key Personnel “Just-in-time information”</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Regulatory review (IRB, IACUC) </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NoA – ~9 months</a:t>
            </a:r>
          </a:p>
          <a:p>
            <a:pPr marL="342900" indent="-342900" defTabSz="457200">
              <a:spcBef>
                <a:spcPts val="1000"/>
              </a:spcBef>
              <a:buClr>
                <a:schemeClr val="accent1"/>
              </a:buClr>
              <a:buSzPct val="80000"/>
              <a:buFont typeface="Wingdings 3" charset="2"/>
              <a:buChar char=""/>
            </a:pPr>
            <a:r>
              <a:rPr lang="en-US" sz="3200" dirty="0">
                <a:latin typeface="+mj-lt"/>
                <a:ea typeface="+mj-ea"/>
                <a:cs typeface="+mj-cs"/>
              </a:rPr>
              <a:t>Post-award monitoring &amp; reporting</a:t>
            </a:r>
          </a:p>
          <a:p>
            <a:pPr marL="742950" lvl="1" indent="-285750" defTabSz="457200">
              <a:spcBef>
                <a:spcPts val="1000"/>
              </a:spcBef>
              <a:buClr>
                <a:schemeClr val="accent1"/>
              </a:buClr>
              <a:buSzPct val="80000"/>
              <a:buFont typeface="Wingdings" panose="05000000000000000000" pitchFamily="2" charset="2"/>
              <a:buChar char="Ø"/>
            </a:pPr>
            <a:r>
              <a:rPr lang="en-US" sz="2400" dirty="0">
                <a:latin typeface="+mj-lt"/>
                <a:ea typeface="+mj-ea"/>
                <a:cs typeface="+mj-cs"/>
              </a:rPr>
              <a:t>Duration of award</a:t>
            </a:r>
          </a:p>
          <a:p>
            <a:pPr marL="1200150" lvl="2" indent="-285750">
              <a:spcBef>
                <a:spcPts val="1000"/>
              </a:spcBef>
              <a:buClr>
                <a:schemeClr val="accent1"/>
              </a:buClr>
              <a:buSzPct val="80000"/>
              <a:buFont typeface="Wingdings" panose="05000000000000000000" pitchFamily="2" charset="2"/>
              <a:buChar char="Ø"/>
            </a:pPr>
            <a:r>
              <a:rPr lang="en-US" sz="2400" dirty="0">
                <a:latin typeface="+mj-lt"/>
                <a:ea typeface="+mj-ea"/>
                <a:cs typeface="+mj-cs"/>
              </a:rPr>
              <a:t>Project and financial reports</a:t>
            </a:r>
          </a:p>
          <a:p>
            <a:pPr marL="1200150" lvl="2" indent="-285750">
              <a:spcBef>
                <a:spcPts val="1000"/>
              </a:spcBef>
              <a:buClr>
                <a:schemeClr val="accent1"/>
              </a:buClr>
              <a:buSzPct val="80000"/>
              <a:buFont typeface="Wingdings" panose="05000000000000000000" pitchFamily="2" charset="2"/>
              <a:buChar char="Ø"/>
            </a:pPr>
            <a:r>
              <a:rPr lang="en-US" sz="2400" dirty="0">
                <a:latin typeface="+mj-lt"/>
                <a:ea typeface="+mj-ea"/>
                <a:cs typeface="+mj-cs"/>
              </a:rPr>
              <a:t>Audits and site visits for the continuation of awards</a:t>
            </a:r>
          </a:p>
          <a:p>
            <a:pPr marL="742950" lvl="1" indent="-285750" defTabSz="457200">
              <a:spcBef>
                <a:spcPts val="1000"/>
              </a:spcBef>
              <a:buClr>
                <a:schemeClr val="accent1"/>
              </a:buClr>
              <a:buSzPct val="80000"/>
              <a:buFont typeface="Wingdings" panose="05000000000000000000" pitchFamily="2" charset="2"/>
              <a:buChar char="Ø"/>
            </a:pPr>
            <a:r>
              <a:rPr lang="en-US" sz="2400" dirty="0">
                <a:latin typeface="+mj-lt"/>
                <a:ea typeface="+mj-ea"/>
                <a:cs typeface="+mj-cs"/>
              </a:rPr>
              <a:t>Final Reports and Close-out</a:t>
            </a:r>
          </a:p>
        </p:txBody>
      </p:sp>
      <p:grpSp>
        <p:nvGrpSpPr>
          <p:cNvPr id="13" name="Group 12">
            <a:extLst>
              <a:ext uri="{FF2B5EF4-FFF2-40B4-BE49-F238E27FC236}">
                <a16:creationId xmlns:a16="http://schemas.microsoft.com/office/drawing/2014/main" id="{6B4E2CCD-E1E6-458A-B587-055648BBFD2C}"/>
              </a:ext>
            </a:extLst>
          </p:cNvPr>
          <p:cNvGrpSpPr/>
          <p:nvPr/>
        </p:nvGrpSpPr>
        <p:grpSpPr>
          <a:xfrm>
            <a:off x="0" y="205085"/>
            <a:ext cx="4882186" cy="6368097"/>
            <a:chOff x="7837118" y="1075888"/>
            <a:chExt cx="3902138" cy="4867069"/>
          </a:xfrm>
        </p:grpSpPr>
        <p:pic>
          <p:nvPicPr>
            <p:cNvPr id="14" name="Picture 13" descr="Grants Process Overview infographic">
              <a:extLst>
                <a:ext uri="{FF2B5EF4-FFF2-40B4-BE49-F238E27FC236}">
                  <a16:creationId xmlns:a16="http://schemas.microsoft.com/office/drawing/2014/main" id="{8AA48E6F-C688-45E2-9479-AABC68166C01}"/>
                </a:ext>
              </a:extLst>
            </p:cNvPr>
            <p:cNvPicPr>
              <a:picLocks noChangeAspect="1"/>
            </p:cNvPicPr>
            <p:nvPr/>
          </p:nvPicPr>
          <p:blipFill>
            <a:blip r:embed="rId3"/>
            <a:stretch>
              <a:fillRect/>
            </a:stretch>
          </p:blipFill>
          <p:spPr>
            <a:xfrm>
              <a:off x="7837118" y="1075888"/>
              <a:ext cx="3902138" cy="4867069"/>
            </a:xfrm>
            <a:prstGeom prst="rect">
              <a:avLst/>
            </a:prstGeom>
          </p:spPr>
        </p:pic>
        <p:sp>
          <p:nvSpPr>
            <p:cNvPr id="15" name="Rectangle 14">
              <a:extLst>
                <a:ext uri="{FF2B5EF4-FFF2-40B4-BE49-F238E27FC236}">
                  <a16:creationId xmlns:a16="http://schemas.microsoft.com/office/drawing/2014/main" id="{CBAB077C-1A76-4A7B-B912-CB25A4A6E51D}"/>
                </a:ext>
                <a:ext uri="{C183D7F6-B498-43B3-948B-1728B52AA6E4}">
                  <adec:decorative xmlns:adec="http://schemas.microsoft.com/office/drawing/2017/decorative" val="1"/>
                </a:ext>
              </a:extLst>
            </p:cNvPr>
            <p:cNvSpPr/>
            <p:nvPr/>
          </p:nvSpPr>
          <p:spPr>
            <a:xfrm>
              <a:off x="7837118" y="1075888"/>
              <a:ext cx="3902138" cy="3592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16" name="Rectangle 15">
            <a:extLst>
              <a:ext uri="{FF2B5EF4-FFF2-40B4-BE49-F238E27FC236}">
                <a16:creationId xmlns:a16="http://schemas.microsoft.com/office/drawing/2014/main" id="{5074A75A-2A84-43BF-A69B-D7398CD67527}"/>
              </a:ext>
              <a:ext uri="{C183D7F6-B498-43B3-948B-1728B52AA6E4}">
                <adec:decorative xmlns:adec="http://schemas.microsoft.com/office/drawing/2017/decorative" val="1"/>
              </a:ext>
            </a:extLst>
          </p:cNvPr>
          <p:cNvSpPr/>
          <p:nvPr/>
        </p:nvSpPr>
        <p:spPr>
          <a:xfrm>
            <a:off x="35489" y="4908288"/>
            <a:ext cx="4806294" cy="1664890"/>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7A2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3488967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A115F-2D3F-00C6-0EE0-2780937D48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2342B0-46E6-1AE0-4724-1002FE15F12D}"/>
              </a:ext>
            </a:extLst>
          </p:cNvPr>
          <p:cNvSpPr txBox="1"/>
          <p:nvPr/>
        </p:nvSpPr>
        <p:spPr>
          <a:xfrm>
            <a:off x="0" y="5847644"/>
            <a:ext cx="12192000" cy="1010356"/>
          </a:xfrm>
          <a:prstGeom prst="rect">
            <a:avLst/>
          </a:prstGeom>
          <a:solidFill>
            <a:schemeClr val="bg1">
              <a:lumMod val="65000"/>
            </a:schemeClr>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2E1A0B06-AE86-02CD-CBF3-FC359924F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734" y="5768622"/>
            <a:ext cx="3488266" cy="1089378"/>
          </a:xfrm>
          <a:prstGeom prst="rect">
            <a:avLst/>
          </a:prstGeom>
        </p:spPr>
      </p:pic>
      <p:sp>
        <p:nvSpPr>
          <p:cNvPr id="9" name="Content Placeholder 2">
            <a:extLst>
              <a:ext uri="{FF2B5EF4-FFF2-40B4-BE49-F238E27FC236}">
                <a16:creationId xmlns:a16="http://schemas.microsoft.com/office/drawing/2014/main" id="{2E091E41-2ABD-6037-67CD-3D4A15A708F1}"/>
              </a:ext>
            </a:extLst>
          </p:cNvPr>
          <p:cNvSpPr txBox="1">
            <a:spLocks/>
          </p:cNvSpPr>
          <p:nvPr/>
        </p:nvSpPr>
        <p:spPr>
          <a:xfrm>
            <a:off x="2101124" y="1825183"/>
            <a:ext cx="7989752" cy="36307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latin typeface="Gill Sans MT" panose="020B0502020104020203" pitchFamily="34" charset="77"/>
                <a:cs typeface="Arial" panose="020B0604020202020204" pitchFamily="34" charset="0"/>
              </a:rPr>
              <a:t>Thank you for your attention!</a:t>
            </a:r>
          </a:p>
          <a:p>
            <a:endParaRPr lang="en-US" sz="4000" b="1" dirty="0">
              <a:latin typeface="Gill Sans MT" panose="020B0502020104020203" pitchFamily="34" charset="77"/>
              <a:cs typeface="Arial" panose="020B0604020202020204" pitchFamily="34" charset="0"/>
            </a:endParaRPr>
          </a:p>
          <a:p>
            <a:r>
              <a:rPr lang="en-US" sz="4000" b="1" dirty="0">
                <a:latin typeface="Gill Sans MT" panose="020B0502020104020203" pitchFamily="34" charset="77"/>
                <a:cs typeface="Arial" panose="020B0604020202020204" pitchFamily="34" charset="0"/>
              </a:rPr>
              <a:t>Questions?</a:t>
            </a:r>
          </a:p>
        </p:txBody>
      </p:sp>
    </p:spTree>
    <p:extLst>
      <p:ext uri="{BB962C8B-B14F-4D97-AF65-F5344CB8AC3E}">
        <p14:creationId xmlns:p14="http://schemas.microsoft.com/office/powerpoint/2010/main" val="25675843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3E6FE-9FBF-B001-09B8-A88F7AFB2F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19933B-5BCE-B239-3424-40C89FFEB618}"/>
              </a:ext>
            </a:extLst>
          </p:cNvPr>
          <p:cNvSpPr txBox="1"/>
          <p:nvPr/>
        </p:nvSpPr>
        <p:spPr>
          <a:xfrm>
            <a:off x="0" y="5847644"/>
            <a:ext cx="12192000" cy="1010356"/>
          </a:xfrm>
          <a:prstGeom prst="rect">
            <a:avLst/>
          </a:prstGeom>
          <a:solidFill>
            <a:schemeClr val="bg1">
              <a:lumMod val="65000"/>
            </a:schemeClr>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9E7E29C2-553E-79CD-30C5-52238E7FB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734" y="5768622"/>
            <a:ext cx="3488266" cy="1089378"/>
          </a:xfrm>
          <a:prstGeom prst="rect">
            <a:avLst/>
          </a:prstGeom>
        </p:spPr>
      </p:pic>
      <p:pic>
        <p:nvPicPr>
          <p:cNvPr id="3" name="Picture 2" descr="A circular diagram of a circular diagram of a project&#10;&#10;Description automatically generated with medium confidence">
            <a:extLst>
              <a:ext uri="{FF2B5EF4-FFF2-40B4-BE49-F238E27FC236}">
                <a16:creationId xmlns:a16="http://schemas.microsoft.com/office/drawing/2014/main" id="{35AFD76D-2F06-5179-246D-1C81A985068F}"/>
              </a:ext>
            </a:extLst>
          </p:cNvPr>
          <p:cNvPicPr>
            <a:picLocks noChangeAspect="1"/>
          </p:cNvPicPr>
          <p:nvPr/>
        </p:nvPicPr>
        <p:blipFill rotWithShape="1">
          <a:blip r:embed="rId4">
            <a:extLst>
              <a:ext uri="{28A0092B-C50C-407E-A947-70E740481C1C}">
                <a14:useLocalDpi xmlns:a14="http://schemas.microsoft.com/office/drawing/2010/main" val="0"/>
              </a:ext>
            </a:extLst>
          </a:blip>
          <a:srcRect l="1346" t="1357" r="1587" b="1575"/>
          <a:stretch/>
        </p:blipFill>
        <p:spPr>
          <a:xfrm>
            <a:off x="2740759" y="-2443"/>
            <a:ext cx="6860442" cy="6860443"/>
          </a:xfrm>
          <a:prstGeom prst="rect">
            <a:avLst/>
          </a:prstGeom>
        </p:spPr>
      </p:pic>
      <p:sp>
        <p:nvSpPr>
          <p:cNvPr id="7" name="TextBox 6">
            <a:extLst>
              <a:ext uri="{FF2B5EF4-FFF2-40B4-BE49-F238E27FC236}">
                <a16:creationId xmlns:a16="http://schemas.microsoft.com/office/drawing/2014/main" id="{D6170F3C-20C6-E7B3-4F3B-150C2F3C93CC}"/>
              </a:ext>
            </a:extLst>
          </p:cNvPr>
          <p:cNvSpPr txBox="1"/>
          <p:nvPr/>
        </p:nvSpPr>
        <p:spPr>
          <a:xfrm>
            <a:off x="771950" y="860572"/>
            <a:ext cx="1968809" cy="1077218"/>
          </a:xfrm>
          <a:prstGeom prst="rect">
            <a:avLst/>
          </a:prstGeom>
          <a:noFill/>
        </p:spPr>
        <p:txBody>
          <a:bodyPr wrap="none" rtlCol="0">
            <a:spAutoFit/>
          </a:bodyPr>
          <a:lstStyle/>
          <a:p>
            <a:pPr algn="ctr"/>
            <a:r>
              <a:rPr lang="en-US" sz="3200" b="1" dirty="0">
                <a:solidFill>
                  <a:srgbClr val="C00000"/>
                </a:solidFill>
              </a:rPr>
              <a:t>NIH Grant </a:t>
            </a:r>
          </a:p>
          <a:p>
            <a:pPr algn="ctr"/>
            <a:r>
              <a:rPr lang="en-US" sz="3200" b="1" dirty="0">
                <a:solidFill>
                  <a:srgbClr val="C00000"/>
                </a:solidFill>
              </a:rPr>
              <a:t>Cycle</a:t>
            </a:r>
          </a:p>
        </p:txBody>
      </p:sp>
    </p:spTree>
    <p:extLst>
      <p:ext uri="{BB962C8B-B14F-4D97-AF65-F5344CB8AC3E}">
        <p14:creationId xmlns:p14="http://schemas.microsoft.com/office/powerpoint/2010/main" val="14828835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215531" y="-9040"/>
            <a:ext cx="7463991" cy="1622321"/>
          </a:xfrm>
        </p:spPr>
        <p:txBody>
          <a:bodyPr>
            <a:normAutofit/>
          </a:bodyPr>
          <a:lstStyle/>
          <a:p>
            <a:pPr algn="ctr"/>
            <a:r>
              <a:rPr lang="en-US" sz="3200" b="1" dirty="0">
                <a:solidFill>
                  <a:srgbClr val="C00000"/>
                </a:solidFill>
                <a:latin typeface="+mn-lt"/>
              </a:rPr>
              <a:t>National Institutes of Health</a:t>
            </a:r>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651113" y="1363897"/>
            <a:ext cx="6668890" cy="3785419"/>
          </a:xfrm>
        </p:spPr>
        <p:txBody>
          <a:bodyPr>
            <a:normAutofit fontScale="92500" lnSpcReduction="20000"/>
          </a:bodyPr>
          <a:lstStyle/>
          <a:p>
            <a:pPr>
              <a:spcAft>
                <a:spcPts val="1000"/>
              </a:spcAft>
            </a:pPr>
            <a:r>
              <a:rPr lang="en-US">
                <a:latin typeface="+mj-ea"/>
                <a:ea typeface="+mj-ea"/>
              </a:rPr>
              <a:t>~40 </a:t>
            </a:r>
            <a:r>
              <a:rPr lang="en-US" dirty="0">
                <a:latin typeface="+mj-ea"/>
                <a:ea typeface="+mj-ea"/>
              </a:rPr>
              <a:t>billion extramural funding is received through the 27 Institutes and Centers (ICs)</a:t>
            </a:r>
          </a:p>
          <a:p>
            <a:r>
              <a:rPr lang="en-US" dirty="0">
                <a:latin typeface="+mj-ea"/>
                <a:ea typeface="+mj-ea"/>
              </a:rPr>
              <a:t>Each IC has its own </a:t>
            </a:r>
          </a:p>
          <a:p>
            <a:pPr lvl="1">
              <a:buFont typeface="Wingdings" panose="05000000000000000000" pitchFamily="2" charset="2"/>
              <a:buChar char="Ø"/>
            </a:pPr>
            <a:r>
              <a:rPr lang="en-US" sz="2800" dirty="0">
                <a:latin typeface="+mj-ea"/>
                <a:ea typeface="+mj-ea"/>
              </a:rPr>
              <a:t>mission,</a:t>
            </a:r>
          </a:p>
          <a:p>
            <a:pPr lvl="1">
              <a:buFont typeface="Wingdings" panose="05000000000000000000" pitchFamily="2" charset="2"/>
              <a:buChar char="Ø"/>
            </a:pPr>
            <a:r>
              <a:rPr lang="en-US" sz="2800" dirty="0">
                <a:latin typeface="+mj-ea"/>
                <a:ea typeface="+mj-ea"/>
              </a:rPr>
              <a:t>priorities,</a:t>
            </a:r>
          </a:p>
          <a:p>
            <a:pPr lvl="1">
              <a:buFont typeface="Wingdings" panose="05000000000000000000" pitchFamily="2" charset="2"/>
              <a:buChar char="Ø"/>
            </a:pPr>
            <a:r>
              <a:rPr lang="en-US" sz="2800" dirty="0">
                <a:latin typeface="+mj-ea"/>
                <a:ea typeface="+mj-ea"/>
              </a:rPr>
              <a:t>budget, and </a:t>
            </a:r>
          </a:p>
          <a:p>
            <a:pPr lvl="1">
              <a:buFont typeface="Wingdings" panose="05000000000000000000" pitchFamily="2" charset="2"/>
              <a:buChar char="Ø"/>
            </a:pPr>
            <a:r>
              <a:rPr lang="en-US" sz="2800" dirty="0">
                <a:latin typeface="+mj-ea"/>
                <a:ea typeface="+mj-ea"/>
              </a:rPr>
              <a:t>funding strategy</a:t>
            </a:r>
          </a:p>
          <a:p>
            <a:pPr marL="457200" lvl="1" indent="0">
              <a:buNone/>
            </a:pPr>
            <a:endParaRPr lang="en-US" sz="2800" dirty="0">
              <a:latin typeface="+mj-ea"/>
              <a:ea typeface="+mj-ea"/>
            </a:endParaRPr>
          </a:p>
          <a:p>
            <a:r>
              <a:rPr lang="en-US" dirty="0">
                <a:latin typeface="+mj-ea"/>
                <a:ea typeface="+mj-ea"/>
              </a:rPr>
              <a:t>Matchmaker in NIH RePORTER helps us identify ICs with potential interest</a:t>
            </a:r>
          </a:p>
          <a:p>
            <a:endParaRPr lang="en-US" sz="3200" dirty="0"/>
          </a:p>
        </p:txBody>
      </p:sp>
      <p:pic>
        <p:nvPicPr>
          <p:cNvPr id="19" name="Picture 18" descr="Graphic showing acronyms of all 27 NIH institutes/centers">
            <a:extLst>
              <a:ext uri="{FF2B5EF4-FFF2-40B4-BE49-F238E27FC236}">
                <a16:creationId xmlns:a16="http://schemas.microsoft.com/office/drawing/2014/main" id="{0868A12C-77C5-44C5-90F3-376C1610F479}"/>
              </a:ext>
            </a:extLst>
          </p:cNvPr>
          <p:cNvPicPr>
            <a:picLocks noChangeAspect="1"/>
          </p:cNvPicPr>
          <p:nvPr/>
        </p:nvPicPr>
        <p:blipFill>
          <a:blip r:embed="rId3">
            <a:duotone>
              <a:prstClr val="black"/>
              <a:schemeClr val="tx2">
                <a:tint val="45000"/>
                <a:satMod val="400000"/>
              </a:schemeClr>
            </a:duotone>
          </a:blip>
          <a:stretch>
            <a:fillRect/>
          </a:stretch>
        </p:blipFill>
        <p:spPr>
          <a:xfrm>
            <a:off x="7572485" y="0"/>
            <a:ext cx="4579226" cy="6667018"/>
          </a:xfrm>
          <a:prstGeom prst="rect">
            <a:avLst/>
          </a:prstGeom>
          <a:effectLst/>
        </p:spPr>
      </p:pic>
      <p:pic>
        <p:nvPicPr>
          <p:cNvPr id="5" name="Picture 4" descr="projectreporter.nih.,gov home page">
            <a:extLst>
              <a:ext uri="{FF2B5EF4-FFF2-40B4-BE49-F238E27FC236}">
                <a16:creationId xmlns:a16="http://schemas.microsoft.com/office/drawing/2014/main" id="{D05EB95D-1674-B1C4-77C2-C0A05DD8D5A4}"/>
              </a:ext>
            </a:extLst>
          </p:cNvPr>
          <p:cNvPicPr>
            <a:picLocks noChangeAspect="1"/>
          </p:cNvPicPr>
          <p:nvPr/>
        </p:nvPicPr>
        <p:blipFill rotWithShape="1">
          <a:blip r:embed="rId4"/>
          <a:srcRect t="23985" r="43061" b="61251"/>
          <a:stretch/>
        </p:blipFill>
        <p:spPr>
          <a:xfrm>
            <a:off x="934347" y="5324610"/>
            <a:ext cx="5424890" cy="933685"/>
          </a:xfrm>
          <a:prstGeom prst="rect">
            <a:avLst/>
          </a:prstGeom>
        </p:spPr>
      </p:pic>
    </p:spTree>
    <p:extLst>
      <p:ext uri="{BB962C8B-B14F-4D97-AF65-F5344CB8AC3E}">
        <p14:creationId xmlns:p14="http://schemas.microsoft.com/office/powerpoint/2010/main" val="11227926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04A7C-8E7D-B653-8927-009DDCC6A9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C836AF-487D-0B36-34E2-F99C127588EA}"/>
              </a:ext>
            </a:extLst>
          </p:cNvPr>
          <p:cNvSpPr txBox="1"/>
          <p:nvPr/>
        </p:nvSpPr>
        <p:spPr>
          <a:xfrm>
            <a:off x="0" y="5847644"/>
            <a:ext cx="12192000" cy="1010356"/>
          </a:xfrm>
          <a:prstGeom prst="rect">
            <a:avLst/>
          </a:prstGeom>
          <a:solidFill>
            <a:schemeClr val="bg1">
              <a:lumMod val="65000"/>
            </a:schemeClr>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6940384D-9664-CA3B-FBC1-CA8E0176B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734" y="5768622"/>
            <a:ext cx="3488266" cy="1089378"/>
          </a:xfrm>
          <a:prstGeom prst="rect">
            <a:avLst/>
          </a:prstGeom>
        </p:spPr>
      </p:pic>
      <p:sp>
        <p:nvSpPr>
          <p:cNvPr id="3" name="TextBox 2">
            <a:extLst>
              <a:ext uri="{FF2B5EF4-FFF2-40B4-BE49-F238E27FC236}">
                <a16:creationId xmlns:a16="http://schemas.microsoft.com/office/drawing/2014/main" id="{8BAEE791-79ED-DE8A-5764-D072F631E761}"/>
              </a:ext>
            </a:extLst>
          </p:cNvPr>
          <p:cNvSpPr txBox="1"/>
          <p:nvPr/>
        </p:nvSpPr>
        <p:spPr>
          <a:xfrm>
            <a:off x="3903519" y="261276"/>
            <a:ext cx="8025245" cy="5298886"/>
          </a:xfrm>
          <a:prstGeom prst="rect">
            <a:avLst/>
          </a:prstGeom>
          <a:noFill/>
        </p:spPr>
        <p:txBody>
          <a:bodyPr wrap="square" rtlCol="0">
            <a:spAutoFit/>
          </a:bodyPr>
          <a:lstStyle/>
          <a:p>
            <a:pPr marL="342900" indent="-342900" defTabSz="457200">
              <a:spcBef>
                <a:spcPts val="1000"/>
              </a:spcBef>
              <a:buClr>
                <a:schemeClr val="accent1"/>
              </a:buClr>
              <a:buSzPct val="80000"/>
              <a:buFont typeface="Wingdings 3" charset="2"/>
              <a:buChar char=""/>
            </a:pPr>
            <a:r>
              <a:rPr lang="en-US" sz="3200" dirty="0">
                <a:latin typeface="+mj-lt"/>
                <a:ea typeface="+mj-ea"/>
                <a:cs typeface="+mj-cs"/>
              </a:rPr>
              <a:t>Funding Opportunity Announcements (FOAs)</a:t>
            </a:r>
          </a:p>
          <a:p>
            <a:pPr marL="742950" lvl="1" indent="-285750">
              <a:spcBef>
                <a:spcPts val="1000"/>
              </a:spcBef>
              <a:buClr>
                <a:schemeClr val="accent1"/>
              </a:buClr>
              <a:buSzPct val="80000"/>
              <a:buFont typeface="Wingdings" panose="05000000000000000000" pitchFamily="2" charset="2"/>
              <a:buChar char="Ø"/>
            </a:pPr>
            <a:r>
              <a:rPr lang="en-US" sz="2400" dirty="0">
                <a:latin typeface="+mj-lt"/>
                <a:ea typeface="+mj-ea"/>
                <a:cs typeface="+mj-cs"/>
              </a:rPr>
              <a:t>Requests for Applications (RFA), Parent Announcements, Program announcements (PAs), Notices of Special Interest (NOSIs)</a:t>
            </a:r>
          </a:p>
          <a:p>
            <a:pPr marL="1200150" lvl="2" indent="-285750">
              <a:spcBef>
                <a:spcPts val="1000"/>
              </a:spcBef>
              <a:buClr>
                <a:schemeClr val="accent1"/>
              </a:buClr>
              <a:buSzPct val="80000"/>
              <a:buFont typeface="Wingdings" panose="05000000000000000000" pitchFamily="2" charset="2"/>
              <a:buChar char="Ø"/>
            </a:pPr>
            <a:r>
              <a:rPr lang="en-US" sz="2400" dirty="0">
                <a:latin typeface="+mj-lt"/>
              </a:rPr>
              <a:t>Research Grants (R series)	</a:t>
            </a:r>
          </a:p>
          <a:p>
            <a:pPr marL="1200150" lvl="2" indent="-285750">
              <a:spcBef>
                <a:spcPts val="1000"/>
              </a:spcBef>
              <a:buClr>
                <a:schemeClr val="accent1"/>
              </a:buClr>
              <a:buSzPct val="80000"/>
              <a:buFont typeface="Wingdings" panose="05000000000000000000" pitchFamily="2" charset="2"/>
              <a:buChar char="Ø"/>
            </a:pPr>
            <a:r>
              <a:rPr lang="en-US" sz="2400" dirty="0">
                <a:latin typeface="+mj-lt"/>
              </a:rPr>
              <a:t>Career Development Awards (K series)</a:t>
            </a:r>
          </a:p>
          <a:p>
            <a:pPr marL="1200150" lvl="2" indent="-285750">
              <a:spcBef>
                <a:spcPts val="1000"/>
              </a:spcBef>
              <a:buClr>
                <a:schemeClr val="accent1"/>
              </a:buClr>
              <a:buSzPct val="80000"/>
              <a:buFont typeface="Wingdings" panose="05000000000000000000" pitchFamily="2" charset="2"/>
              <a:buChar char="Ø"/>
            </a:pPr>
            <a:r>
              <a:rPr lang="en-US" sz="2400" dirty="0">
                <a:latin typeface="+mj-lt"/>
              </a:rPr>
              <a:t>Research Training and Fellowships (T &amp; F)</a:t>
            </a:r>
          </a:p>
          <a:p>
            <a:pPr marL="1200150" lvl="2" indent="-285750">
              <a:spcBef>
                <a:spcPts val="1000"/>
              </a:spcBef>
              <a:buClr>
                <a:schemeClr val="accent1"/>
              </a:buClr>
              <a:buSzPct val="80000"/>
              <a:buFont typeface="Wingdings" panose="05000000000000000000" pitchFamily="2" charset="2"/>
              <a:buChar char="Ø"/>
            </a:pPr>
            <a:r>
              <a:rPr lang="en-US" sz="2400" dirty="0">
                <a:latin typeface="+mj-lt"/>
              </a:rPr>
              <a:t>Program Project/Center Grants (P series)</a:t>
            </a:r>
          </a:p>
          <a:p>
            <a:pPr marL="1200150" lvl="2" indent="-285750">
              <a:spcBef>
                <a:spcPts val="1000"/>
              </a:spcBef>
              <a:buClr>
                <a:schemeClr val="accent1"/>
              </a:buClr>
              <a:buSzPct val="80000"/>
              <a:buFont typeface="Wingdings" panose="05000000000000000000" pitchFamily="2" charset="2"/>
              <a:buChar char="Ø"/>
            </a:pPr>
            <a:r>
              <a:rPr lang="en-US" sz="2400" dirty="0">
                <a:latin typeface="+mj-lt"/>
              </a:rPr>
              <a:t>Resource Grants</a:t>
            </a:r>
            <a:endParaRPr lang="en-US" sz="3200" dirty="0">
              <a:latin typeface="+mj-lt"/>
              <a:ea typeface="+mj-ea"/>
              <a:cs typeface="+mj-cs"/>
            </a:endParaRPr>
          </a:p>
          <a:p>
            <a:pPr marL="342900" indent="-342900">
              <a:spcBef>
                <a:spcPts val="1000"/>
              </a:spcBef>
              <a:buClr>
                <a:schemeClr val="accent1"/>
              </a:buClr>
              <a:buSzPct val="80000"/>
              <a:buFont typeface="Wingdings 3" charset="2"/>
              <a:buChar char=""/>
            </a:pPr>
            <a:r>
              <a:rPr lang="en-US" sz="3200" dirty="0">
                <a:latin typeface="+mj-lt"/>
                <a:ea typeface="+mj-ea"/>
                <a:cs typeface="+mj-cs"/>
              </a:rPr>
              <a:t>Posted: </a:t>
            </a:r>
            <a:r>
              <a:rPr lang="en-US" sz="2400" dirty="0">
                <a:latin typeface="+mj-lt"/>
                <a:ea typeface="+mj-ea"/>
                <a:cs typeface="+mj-cs"/>
              </a:rPr>
              <a:t>NIH Guide and Grants.gov; circulated to campus bi-weekly by the OfRI Grants Management Office</a:t>
            </a:r>
            <a:endParaRPr lang="en-US" sz="3200" dirty="0">
              <a:latin typeface="+mj-lt"/>
              <a:ea typeface="+mj-ea"/>
              <a:cs typeface="+mj-cs"/>
            </a:endParaRPr>
          </a:p>
        </p:txBody>
      </p:sp>
      <p:sp>
        <p:nvSpPr>
          <p:cNvPr id="6" name="Title 2">
            <a:extLst>
              <a:ext uri="{FF2B5EF4-FFF2-40B4-BE49-F238E27FC236}">
                <a16:creationId xmlns:a16="http://schemas.microsoft.com/office/drawing/2014/main" id="{82A255F9-7DBF-A1A4-FD01-C2A8F9BE9873}"/>
              </a:ext>
            </a:extLst>
          </p:cNvPr>
          <p:cNvSpPr>
            <a:spLocks noGrp="1"/>
          </p:cNvSpPr>
          <p:nvPr>
            <p:ph type="ctrTitle"/>
          </p:nvPr>
        </p:nvSpPr>
        <p:spPr>
          <a:xfrm>
            <a:off x="235526" y="1681897"/>
            <a:ext cx="3377045" cy="1871796"/>
          </a:xfrm>
        </p:spPr>
        <p:txBody>
          <a:bodyPr>
            <a:noAutofit/>
          </a:bodyPr>
          <a:lstStyle/>
          <a:p>
            <a:pPr rtl="0" eaLnBrk="1" latinLnBrk="0" hangingPunct="1"/>
            <a:r>
              <a:rPr lang="en-US" sz="3200" b="1" kern="1200" dirty="0">
                <a:solidFill>
                  <a:srgbClr val="C00000"/>
                </a:solidFill>
                <a:effectLst/>
                <a:latin typeface="+mn-ea"/>
                <a:ea typeface="+mn-ea"/>
                <a:cs typeface="+mn-cs"/>
              </a:rPr>
              <a:t>NIH Funding Opportunities</a:t>
            </a:r>
            <a:endParaRPr lang="en-US" sz="3200" dirty="0">
              <a:solidFill>
                <a:srgbClr val="C00000"/>
              </a:solidFill>
              <a:effectLst/>
              <a:latin typeface="+mn-ea"/>
              <a:ea typeface="+mn-ea"/>
            </a:endParaRPr>
          </a:p>
        </p:txBody>
      </p:sp>
    </p:spTree>
    <p:extLst>
      <p:ext uri="{BB962C8B-B14F-4D97-AF65-F5344CB8AC3E}">
        <p14:creationId xmlns:p14="http://schemas.microsoft.com/office/powerpoint/2010/main" val="16589833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9C8C8-C321-7717-5689-79AA65A3FC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E5C133-D900-F7A3-26B1-EAE523336A40}"/>
              </a:ext>
            </a:extLst>
          </p:cNvPr>
          <p:cNvSpPr txBox="1"/>
          <p:nvPr/>
        </p:nvSpPr>
        <p:spPr>
          <a:xfrm>
            <a:off x="0" y="5847644"/>
            <a:ext cx="12192000" cy="1010356"/>
          </a:xfrm>
          <a:prstGeom prst="rect">
            <a:avLst/>
          </a:prstGeom>
          <a:solidFill>
            <a:schemeClr val="bg1">
              <a:lumMod val="65000"/>
            </a:schemeClr>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DE230F8D-F985-AB85-66B2-18E7BB6C1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734" y="5768622"/>
            <a:ext cx="3488266" cy="1089378"/>
          </a:xfrm>
          <a:prstGeom prst="rect">
            <a:avLst/>
          </a:prstGeom>
        </p:spPr>
      </p:pic>
      <p:sp>
        <p:nvSpPr>
          <p:cNvPr id="7" name="Rectangle 8">
            <a:extLst>
              <a:ext uri="{FF2B5EF4-FFF2-40B4-BE49-F238E27FC236}">
                <a16:creationId xmlns:a16="http://schemas.microsoft.com/office/drawing/2014/main" id="{92778F99-3FA6-7368-09C9-1A7AD3687C88}"/>
              </a:ext>
            </a:extLst>
          </p:cNvPr>
          <p:cNvSpPr txBox="1">
            <a:spLocks noChangeArrowheads="1"/>
          </p:cNvSpPr>
          <p:nvPr/>
        </p:nvSpPr>
        <p:spPr>
          <a:xfrm>
            <a:off x="1205347" y="348581"/>
            <a:ext cx="9489558"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Each NIH Funding Opportunity Has Its Program Team</a:t>
            </a:r>
          </a:p>
        </p:txBody>
      </p:sp>
      <p:sp>
        <p:nvSpPr>
          <p:cNvPr id="8" name="TextBox 7">
            <a:extLst>
              <a:ext uri="{FF2B5EF4-FFF2-40B4-BE49-F238E27FC236}">
                <a16:creationId xmlns:a16="http://schemas.microsoft.com/office/drawing/2014/main" id="{AFC9A84B-90C7-07CD-98CC-63E43E0F7F9F}"/>
              </a:ext>
            </a:extLst>
          </p:cNvPr>
          <p:cNvSpPr txBox="1"/>
          <p:nvPr/>
        </p:nvSpPr>
        <p:spPr>
          <a:xfrm>
            <a:off x="606907" y="4294421"/>
            <a:ext cx="308930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t>Program Official </a:t>
            </a:r>
            <a:b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br>
            <a: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t>(PO)</a:t>
            </a:r>
          </a:p>
        </p:txBody>
      </p:sp>
      <p:sp>
        <p:nvSpPr>
          <p:cNvPr id="9" name="TextBox 8">
            <a:extLst>
              <a:ext uri="{FF2B5EF4-FFF2-40B4-BE49-F238E27FC236}">
                <a16:creationId xmlns:a16="http://schemas.microsoft.com/office/drawing/2014/main" id="{EA6B2257-F4E2-136A-70F6-80ECE692CE5D}"/>
              </a:ext>
            </a:extLst>
          </p:cNvPr>
          <p:cNvSpPr txBox="1"/>
          <p:nvPr/>
        </p:nvSpPr>
        <p:spPr>
          <a:xfrm>
            <a:off x="4565532" y="4294421"/>
            <a:ext cx="308289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t>Scientific Review</a:t>
            </a:r>
            <a:b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br>
            <a: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t>Officer (SRO)</a:t>
            </a:r>
          </a:p>
        </p:txBody>
      </p:sp>
      <p:pic>
        <p:nvPicPr>
          <p:cNvPr id="10" name="Picture 9">
            <a:extLst>
              <a:ext uri="{FF2B5EF4-FFF2-40B4-BE49-F238E27FC236}">
                <a16:creationId xmlns:a16="http://schemas.microsoft.com/office/drawing/2014/main" id="{8538EABE-D177-9DBA-A3E5-D335924EB21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337163" y="1661697"/>
            <a:ext cx="3539635" cy="2444560"/>
          </a:xfrm>
          <a:prstGeom prst="rect">
            <a:avLst/>
          </a:prstGeom>
          <a:ln w="127000">
            <a:solidFill>
              <a:schemeClr val="accent1"/>
            </a:solidFill>
          </a:ln>
        </p:spPr>
      </p:pic>
      <p:pic>
        <p:nvPicPr>
          <p:cNvPr id="12" name="Picture 11">
            <a:extLst>
              <a:ext uri="{FF2B5EF4-FFF2-40B4-BE49-F238E27FC236}">
                <a16:creationId xmlns:a16="http://schemas.microsoft.com/office/drawing/2014/main" id="{7953C78D-BFC8-20DE-29C4-A83B55C9A42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25259" y="1664700"/>
            <a:ext cx="3652605" cy="2438113"/>
          </a:xfrm>
          <a:prstGeom prst="rect">
            <a:avLst/>
          </a:prstGeom>
          <a:ln w="127000">
            <a:solidFill>
              <a:schemeClr val="accent1"/>
            </a:solidFill>
          </a:ln>
        </p:spPr>
      </p:pic>
      <p:pic>
        <p:nvPicPr>
          <p:cNvPr id="13" name="Picture 12">
            <a:extLst>
              <a:ext uri="{FF2B5EF4-FFF2-40B4-BE49-F238E27FC236}">
                <a16:creationId xmlns:a16="http://schemas.microsoft.com/office/drawing/2014/main" id="{7EEFFA9F-F96B-45D6-F3EF-B112AFFDBEC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236097" y="1627870"/>
            <a:ext cx="3652604" cy="2432634"/>
          </a:xfrm>
          <a:prstGeom prst="rect">
            <a:avLst/>
          </a:prstGeom>
          <a:ln w="127000">
            <a:solidFill>
              <a:schemeClr val="accent1">
                <a:shade val="50000"/>
              </a:schemeClr>
            </a:solidFill>
          </a:ln>
        </p:spPr>
      </p:pic>
      <p:sp>
        <p:nvSpPr>
          <p:cNvPr id="14" name="TextBox 13">
            <a:extLst>
              <a:ext uri="{FF2B5EF4-FFF2-40B4-BE49-F238E27FC236}">
                <a16:creationId xmlns:a16="http://schemas.microsoft.com/office/drawing/2014/main" id="{B28F9B7E-B08F-DA5E-3058-6A35212F42F2}"/>
              </a:ext>
            </a:extLst>
          </p:cNvPr>
          <p:cNvSpPr txBox="1"/>
          <p:nvPr/>
        </p:nvSpPr>
        <p:spPr>
          <a:xfrm>
            <a:off x="8236097" y="4294421"/>
            <a:ext cx="378982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t>Grants Management</a:t>
            </a:r>
            <a:b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br>
            <a:r>
              <a:rPr kumimoji="0" lang="en-US" sz="2800" b="1" i="0" u="none" strike="noStrike" kern="1200" cap="none" spc="0" normalizeH="0" baseline="0" noProof="0" dirty="0">
                <a:ln>
                  <a:noFill/>
                </a:ln>
                <a:solidFill>
                  <a:srgbClr val="6B2732"/>
                </a:solidFill>
                <a:effectLst/>
                <a:uLnTx/>
                <a:uFillTx/>
                <a:latin typeface="Century Gothic" panose="020B0502020202020204"/>
                <a:ea typeface="+mn-ea"/>
                <a:cs typeface="+mn-cs"/>
              </a:rPr>
              <a:t>Officer (GMO)</a:t>
            </a:r>
          </a:p>
        </p:txBody>
      </p:sp>
    </p:spTree>
    <p:extLst>
      <p:ext uri="{BB962C8B-B14F-4D97-AF65-F5344CB8AC3E}">
        <p14:creationId xmlns:p14="http://schemas.microsoft.com/office/powerpoint/2010/main" val="31927649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05E8-010D-5225-D4BB-36CCE968BC0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A5E9223-2375-62F8-30B9-D9BDF9DE1ABC}"/>
              </a:ext>
            </a:extLst>
          </p:cNvPr>
          <p:cNvSpPr txBox="1"/>
          <p:nvPr/>
        </p:nvSpPr>
        <p:spPr>
          <a:xfrm>
            <a:off x="0" y="5847644"/>
            <a:ext cx="12192000" cy="1010356"/>
          </a:xfrm>
          <a:prstGeom prst="rect">
            <a:avLst/>
          </a:prstGeom>
          <a:solidFill>
            <a:schemeClr val="bg1">
              <a:lumMod val="65000"/>
            </a:schemeClr>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FB31AB12-BB84-98E8-9EE2-C811C1862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734" y="5768622"/>
            <a:ext cx="3488266" cy="1089378"/>
          </a:xfrm>
          <a:prstGeom prst="rect">
            <a:avLst/>
          </a:prstGeom>
        </p:spPr>
      </p:pic>
      <p:sp>
        <p:nvSpPr>
          <p:cNvPr id="7" name="TextBox 6">
            <a:extLst>
              <a:ext uri="{FF2B5EF4-FFF2-40B4-BE49-F238E27FC236}">
                <a16:creationId xmlns:a16="http://schemas.microsoft.com/office/drawing/2014/main" id="{2BE7FC28-AF64-B4F9-77D5-39B8433063A3}"/>
              </a:ext>
            </a:extLst>
          </p:cNvPr>
          <p:cNvSpPr txBox="1"/>
          <p:nvPr/>
        </p:nvSpPr>
        <p:spPr>
          <a:xfrm>
            <a:off x="3523580" y="226927"/>
            <a:ext cx="5599635" cy="584775"/>
          </a:xfrm>
          <a:prstGeom prst="rect">
            <a:avLst/>
          </a:prstGeom>
          <a:noFill/>
        </p:spPr>
        <p:txBody>
          <a:bodyPr wrap="square" rtlCol="0">
            <a:spAutoFit/>
          </a:bodyPr>
          <a:lstStyle/>
          <a:p>
            <a:pPr algn="ctr"/>
            <a:r>
              <a:rPr lang="en-US" sz="3200" b="1" dirty="0">
                <a:solidFill>
                  <a:srgbClr val="C00000"/>
                </a:solidFill>
              </a:rPr>
              <a:t>Key Steps in NIH Grant Process</a:t>
            </a:r>
          </a:p>
        </p:txBody>
      </p:sp>
      <p:pic>
        <p:nvPicPr>
          <p:cNvPr id="2" name="Picture 1" descr="Grant process overview">
            <a:extLst>
              <a:ext uri="{FF2B5EF4-FFF2-40B4-BE49-F238E27FC236}">
                <a16:creationId xmlns:a16="http://schemas.microsoft.com/office/drawing/2014/main" id="{D60E8651-0E1B-32B4-7F1C-E4601C9F0411}"/>
              </a:ext>
            </a:extLst>
          </p:cNvPr>
          <p:cNvPicPr>
            <a:picLocks noChangeAspect="1"/>
          </p:cNvPicPr>
          <p:nvPr/>
        </p:nvPicPr>
        <p:blipFill rotWithShape="1">
          <a:blip r:embed="rId4"/>
          <a:srcRect l="1410" t="1210" r="1707" b="50438"/>
          <a:stretch/>
        </p:blipFill>
        <p:spPr>
          <a:xfrm>
            <a:off x="0" y="1143600"/>
            <a:ext cx="6095738" cy="3678769"/>
          </a:xfrm>
          <a:prstGeom prst="rect">
            <a:avLst/>
          </a:prstGeom>
        </p:spPr>
      </p:pic>
      <p:pic>
        <p:nvPicPr>
          <p:cNvPr id="5" name="Picture 4" descr="Grant process overview">
            <a:extLst>
              <a:ext uri="{FF2B5EF4-FFF2-40B4-BE49-F238E27FC236}">
                <a16:creationId xmlns:a16="http://schemas.microsoft.com/office/drawing/2014/main" id="{CCE2B038-51AE-CEC2-7D30-8762F62D00B0}"/>
              </a:ext>
            </a:extLst>
          </p:cNvPr>
          <p:cNvPicPr>
            <a:picLocks noChangeAspect="1"/>
          </p:cNvPicPr>
          <p:nvPr/>
        </p:nvPicPr>
        <p:blipFill rotWithShape="1">
          <a:blip r:embed="rId4"/>
          <a:srcRect l="1410" t="49758" r="1707" b="1890"/>
          <a:stretch/>
        </p:blipFill>
        <p:spPr>
          <a:xfrm>
            <a:off x="6096262" y="1143601"/>
            <a:ext cx="6095740" cy="3678770"/>
          </a:xfrm>
          <a:prstGeom prst="rect">
            <a:avLst/>
          </a:prstGeom>
        </p:spPr>
      </p:pic>
    </p:spTree>
    <p:extLst>
      <p:ext uri="{BB962C8B-B14F-4D97-AF65-F5344CB8AC3E}">
        <p14:creationId xmlns:p14="http://schemas.microsoft.com/office/powerpoint/2010/main" val="37763783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27A7B-5996-43D9-3129-D9241AC634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26D4F3-9EEB-C00C-02B1-E2561DD67E83}"/>
              </a:ext>
            </a:extLst>
          </p:cNvPr>
          <p:cNvSpPr txBox="1"/>
          <p:nvPr/>
        </p:nvSpPr>
        <p:spPr>
          <a:xfrm>
            <a:off x="0" y="5847644"/>
            <a:ext cx="12192000" cy="1010356"/>
          </a:xfrm>
          <a:prstGeom prst="rect">
            <a:avLst/>
          </a:prstGeom>
          <a:solidFill>
            <a:schemeClr val="bg1">
              <a:lumMod val="65000"/>
            </a:schemeClr>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FFD659B0-6172-BC0B-11D2-CBF5B793F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734" y="5768622"/>
            <a:ext cx="3488266" cy="1089378"/>
          </a:xfrm>
          <a:prstGeom prst="rect">
            <a:avLst/>
          </a:prstGeom>
        </p:spPr>
      </p:pic>
      <p:grpSp>
        <p:nvGrpSpPr>
          <p:cNvPr id="2" name="Group 1">
            <a:extLst>
              <a:ext uri="{FF2B5EF4-FFF2-40B4-BE49-F238E27FC236}">
                <a16:creationId xmlns:a16="http://schemas.microsoft.com/office/drawing/2014/main" id="{076FA3DD-CC8D-D908-5E17-376D6CEE5F0F}"/>
              </a:ext>
            </a:extLst>
          </p:cNvPr>
          <p:cNvGrpSpPr/>
          <p:nvPr/>
        </p:nvGrpSpPr>
        <p:grpSpPr>
          <a:xfrm>
            <a:off x="30189" y="0"/>
            <a:ext cx="5124045" cy="6857999"/>
            <a:chOff x="50972" y="321045"/>
            <a:chExt cx="4525280" cy="6235203"/>
          </a:xfrm>
        </p:grpSpPr>
        <p:pic>
          <p:nvPicPr>
            <p:cNvPr id="3" name="Picture 2" descr="Grants Process Overview infographic">
              <a:extLst>
                <a:ext uri="{FF2B5EF4-FFF2-40B4-BE49-F238E27FC236}">
                  <a16:creationId xmlns:a16="http://schemas.microsoft.com/office/drawing/2014/main" id="{E935A4A9-D530-C2E9-B5DA-0D3C28E6040E}"/>
                </a:ext>
              </a:extLst>
            </p:cNvPr>
            <p:cNvPicPr>
              <a:picLocks noChangeAspect="1"/>
            </p:cNvPicPr>
            <p:nvPr/>
          </p:nvPicPr>
          <p:blipFill>
            <a:blip r:embed="rId4"/>
            <a:stretch>
              <a:fillRect/>
            </a:stretch>
          </p:blipFill>
          <p:spPr>
            <a:xfrm>
              <a:off x="50973" y="321046"/>
              <a:ext cx="4525279" cy="6235202"/>
            </a:xfrm>
            <a:prstGeom prst="rect">
              <a:avLst/>
            </a:prstGeom>
          </p:spPr>
        </p:pic>
        <p:sp>
          <p:nvSpPr>
            <p:cNvPr id="5" name="Rectangle 4">
              <a:extLst>
                <a:ext uri="{FF2B5EF4-FFF2-40B4-BE49-F238E27FC236}">
                  <a16:creationId xmlns:a16="http://schemas.microsoft.com/office/drawing/2014/main" id="{2D79BDA6-0C9C-36B5-00BE-A2CD325384EE}"/>
                </a:ext>
                <a:ext uri="{C183D7F6-B498-43B3-948B-1728B52AA6E4}">
                  <adec:decorative xmlns:adec="http://schemas.microsoft.com/office/drawing/2017/decorative" val="1"/>
                </a:ext>
              </a:extLst>
            </p:cNvPr>
            <p:cNvSpPr/>
            <p:nvPr/>
          </p:nvSpPr>
          <p:spPr>
            <a:xfrm>
              <a:off x="50973" y="1910094"/>
              <a:ext cx="4525279" cy="462503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4988042-9A15-7BCF-DA23-0F635D379001}"/>
                </a:ext>
                <a:ext uri="{C183D7F6-B498-43B3-948B-1728B52AA6E4}">
                  <adec:decorative xmlns:adec="http://schemas.microsoft.com/office/drawing/2017/decorative" val="1"/>
                </a:ext>
              </a:extLst>
            </p:cNvPr>
            <p:cNvSpPr/>
            <p:nvPr/>
          </p:nvSpPr>
          <p:spPr>
            <a:xfrm>
              <a:off x="50972" y="321045"/>
              <a:ext cx="4525278" cy="1567927"/>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grpSp>
      <p:sp>
        <p:nvSpPr>
          <p:cNvPr id="15" name="TextBox 14">
            <a:extLst>
              <a:ext uri="{FF2B5EF4-FFF2-40B4-BE49-F238E27FC236}">
                <a16:creationId xmlns:a16="http://schemas.microsoft.com/office/drawing/2014/main" id="{E92231A6-E3AD-7F75-27F2-3EBC6B557A16}"/>
              </a:ext>
            </a:extLst>
          </p:cNvPr>
          <p:cNvSpPr txBox="1"/>
          <p:nvPr/>
        </p:nvSpPr>
        <p:spPr>
          <a:xfrm>
            <a:off x="5278582" y="1546155"/>
            <a:ext cx="6883228" cy="3493264"/>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3200" dirty="0">
                <a:latin typeface="+mj-lt"/>
                <a:ea typeface="+mj-ea"/>
                <a:cs typeface="+mj-cs"/>
              </a:rPr>
              <a:t>Planning (6+ months)</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Develop an original idea, preliminary data, a hypothesis, specific aims and a winning approach </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Build an appropriate team </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OfRI helps to build transdisciplinary teams, Reaches out to NIH PO</a:t>
            </a:r>
          </a:p>
        </p:txBody>
      </p:sp>
      <p:sp>
        <p:nvSpPr>
          <p:cNvPr id="16" name="Title 2">
            <a:extLst>
              <a:ext uri="{FF2B5EF4-FFF2-40B4-BE49-F238E27FC236}">
                <a16:creationId xmlns:a16="http://schemas.microsoft.com/office/drawing/2014/main" id="{6E18EE05-F7A3-6433-6292-845130A418A0}"/>
              </a:ext>
            </a:extLst>
          </p:cNvPr>
          <p:cNvSpPr>
            <a:spLocks noGrp="1"/>
          </p:cNvSpPr>
          <p:nvPr>
            <p:ph type="ctrTitle"/>
          </p:nvPr>
        </p:nvSpPr>
        <p:spPr>
          <a:xfrm>
            <a:off x="5098812" y="244908"/>
            <a:ext cx="6922864" cy="724912"/>
          </a:xfrm>
        </p:spPr>
        <p:txBody>
          <a:bodyPr>
            <a:normAutofit/>
          </a:bodyPr>
          <a:lstStyle/>
          <a:p>
            <a:pPr rtl="0" eaLnBrk="1" latinLnBrk="0" hangingPunct="1"/>
            <a:r>
              <a:rPr lang="en-US" sz="4000" b="1" kern="1200" dirty="0">
                <a:solidFill>
                  <a:srgbClr val="C00000"/>
                </a:solidFill>
                <a:effectLst/>
                <a:latin typeface="+mn-lt"/>
                <a:ea typeface="+mn-ea"/>
                <a:cs typeface="+mn-cs"/>
              </a:rPr>
              <a:t>Grant application process</a:t>
            </a:r>
            <a:endParaRPr lang="en-US" sz="6000" dirty="0">
              <a:solidFill>
                <a:srgbClr val="C00000"/>
              </a:solidFill>
              <a:effectLst/>
              <a:latin typeface="+mn-lt"/>
            </a:endParaRPr>
          </a:p>
        </p:txBody>
      </p:sp>
    </p:spTree>
    <p:extLst>
      <p:ext uri="{BB962C8B-B14F-4D97-AF65-F5344CB8AC3E}">
        <p14:creationId xmlns:p14="http://schemas.microsoft.com/office/powerpoint/2010/main" val="30246015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A2D606-78C7-4023-B982-6AF93C41C1CE}"/>
              </a:ext>
            </a:extLst>
          </p:cNvPr>
          <p:cNvSpPr txBox="1"/>
          <p:nvPr/>
        </p:nvSpPr>
        <p:spPr>
          <a:xfrm>
            <a:off x="4994189" y="14095"/>
            <a:ext cx="6962289" cy="6812121"/>
          </a:xfrm>
          <a:prstGeom prst="rect">
            <a:avLst/>
          </a:prstGeom>
          <a:noFill/>
        </p:spPr>
        <p:txBody>
          <a:bodyPr wrap="square" rtlCol="0">
            <a:spAutoFit/>
          </a:bodyPr>
          <a:lstStyle/>
          <a:p>
            <a:pPr marL="342900" indent="-342900" defTabSz="457200">
              <a:spcBef>
                <a:spcPts val="1000"/>
              </a:spcBef>
              <a:buClr>
                <a:schemeClr val="accent1"/>
              </a:buClr>
              <a:buSzPct val="80000"/>
              <a:buFont typeface="Wingdings 3" charset="2"/>
              <a:buChar char=""/>
            </a:pPr>
            <a:r>
              <a:rPr lang="en-US" sz="3200" dirty="0">
                <a:latin typeface="+mj-lt"/>
                <a:ea typeface="+mj-ea"/>
                <a:cs typeface="+mj-cs"/>
              </a:rPr>
              <a:t>Prepare to apply</a:t>
            </a:r>
          </a:p>
          <a:p>
            <a:pPr marL="742950" lvl="1" indent="-285750">
              <a:spcBef>
                <a:spcPts val="1000"/>
              </a:spcBef>
              <a:buClr>
                <a:schemeClr val="accent1"/>
              </a:buClr>
              <a:buSzPct val="80000"/>
              <a:buFont typeface="Wingdings" panose="05000000000000000000" pitchFamily="2" charset="2"/>
              <a:buChar char="Ø"/>
            </a:pPr>
            <a:r>
              <a:rPr lang="en-US" sz="2400" dirty="0">
                <a:latin typeface="+mj-lt"/>
                <a:ea typeface="+mj-ea"/>
                <a:cs typeface="+mj-cs"/>
              </a:rPr>
              <a:t>PI notifies the GMO of the intent to submit (6+ weeks)</a:t>
            </a:r>
          </a:p>
          <a:p>
            <a:pPr marL="742950" lvl="1" indent="-285750">
              <a:spcBef>
                <a:spcPts val="1000"/>
              </a:spcBef>
              <a:buClr>
                <a:schemeClr val="accent1"/>
              </a:buClr>
              <a:buSzPct val="80000"/>
              <a:buFont typeface="Wingdings" panose="05000000000000000000" pitchFamily="2" charset="2"/>
              <a:buChar char="Ø"/>
            </a:pPr>
            <a:r>
              <a:rPr lang="en-US" sz="2400" dirty="0">
                <a:latin typeface="+mj-lt"/>
                <a:ea typeface="+mj-ea"/>
                <a:cs typeface="+mj-cs"/>
              </a:rPr>
              <a:t>GMO initiates  a new application on one of the submission portals</a:t>
            </a:r>
          </a:p>
          <a:p>
            <a:pPr marL="742950" lvl="1" indent="-285750" defTabSz="457200">
              <a:spcBef>
                <a:spcPts val="1000"/>
              </a:spcBef>
              <a:buClr>
                <a:schemeClr val="accent1"/>
              </a:buClr>
              <a:buSzPct val="80000"/>
              <a:buFont typeface="Wingdings" panose="05000000000000000000" pitchFamily="2" charset="2"/>
              <a:buChar char="Ø"/>
            </a:pPr>
            <a:r>
              <a:rPr lang="en-US" sz="2400" dirty="0">
                <a:latin typeface="+mj-lt"/>
                <a:ea typeface="+mj-ea"/>
                <a:cs typeface="+mj-cs"/>
              </a:rPr>
              <a:t>e-RA Commons registrations for all key personnel</a:t>
            </a:r>
          </a:p>
          <a:p>
            <a:pPr marL="342900" indent="-342900" defTabSz="457200">
              <a:spcBef>
                <a:spcPts val="1000"/>
              </a:spcBef>
              <a:buClr>
                <a:schemeClr val="accent1"/>
              </a:buClr>
              <a:buSzPct val="80000"/>
              <a:buFont typeface="Wingdings 3" charset="2"/>
              <a:buChar char=""/>
            </a:pPr>
            <a:r>
              <a:rPr lang="en-US" sz="3200" dirty="0">
                <a:latin typeface="+mj-lt"/>
                <a:ea typeface="+mj-ea"/>
                <a:cs typeface="+mj-cs"/>
              </a:rPr>
              <a:t>Finalize application and budget</a:t>
            </a:r>
          </a:p>
          <a:p>
            <a:pPr marL="742950" lvl="1" indent="-285750" defTabSz="457200">
              <a:spcBef>
                <a:spcPts val="1000"/>
              </a:spcBef>
              <a:spcAft>
                <a:spcPts val="1200"/>
              </a:spcAft>
              <a:buClr>
                <a:schemeClr val="accent1"/>
              </a:buClr>
              <a:buSzPct val="80000"/>
              <a:buFont typeface="Wingdings" panose="05000000000000000000" pitchFamily="2" charset="2"/>
              <a:buChar char="Ø"/>
            </a:pPr>
            <a:r>
              <a:rPr lang="en-US" sz="2400" dirty="0">
                <a:latin typeface="+mj-lt"/>
                <a:ea typeface="+mj-ea"/>
                <a:cs typeface="+mj-cs"/>
              </a:rPr>
              <a:t>Follow FOA instructions and</a:t>
            </a:r>
            <a:r>
              <a:rPr lang="en-US" sz="2400" u="sng" dirty="0">
                <a:latin typeface="+mj-lt"/>
                <a:ea typeface="+mj-ea"/>
                <a:cs typeface="+mj-cs"/>
              </a:rPr>
              <a:t> review criteria</a:t>
            </a:r>
          </a:p>
          <a:p>
            <a:pPr marL="342900" indent="-342900" defTabSz="457200">
              <a:spcBef>
                <a:spcPts val="1000"/>
              </a:spcBef>
              <a:buClr>
                <a:schemeClr val="accent1"/>
              </a:buClr>
              <a:buSzPct val="80000"/>
              <a:buFont typeface="Wingdings 3" charset="2"/>
              <a:buChar char=""/>
            </a:pPr>
            <a:r>
              <a:rPr lang="en-US" sz="3200" dirty="0">
                <a:latin typeface="+mj-lt"/>
                <a:ea typeface="+mj-ea"/>
                <a:cs typeface="+mj-cs"/>
              </a:rPr>
              <a:t>Submission</a:t>
            </a:r>
          </a:p>
          <a:p>
            <a:pPr marL="742950" lvl="1" indent="-285750" defTabSz="457200">
              <a:spcBef>
                <a:spcPts val="1000"/>
              </a:spcBef>
              <a:buClr>
                <a:schemeClr val="accent1"/>
              </a:buClr>
              <a:buSzPct val="80000"/>
              <a:buFont typeface="Wingdings" panose="05000000000000000000" pitchFamily="2" charset="2"/>
              <a:buChar char="Ø"/>
            </a:pPr>
            <a:r>
              <a:rPr lang="en-US" sz="2400" dirty="0">
                <a:latin typeface="+mj-lt"/>
                <a:ea typeface="+mj-ea"/>
                <a:cs typeface="+mj-cs"/>
              </a:rPr>
              <a:t>All Federal Grants require submission by the Institutional Officer (AOR; Shanker) or his designee (Ballard)</a:t>
            </a:r>
          </a:p>
          <a:p>
            <a:pPr marL="742950" lvl="1" indent="-285750">
              <a:spcBef>
                <a:spcPts val="1000"/>
              </a:spcBef>
              <a:buClr>
                <a:schemeClr val="accent1"/>
              </a:buClr>
              <a:buSzPct val="80000"/>
              <a:buFont typeface="Wingdings" panose="05000000000000000000" pitchFamily="2" charset="2"/>
              <a:buChar char="Ø"/>
            </a:pPr>
            <a:r>
              <a:rPr lang="en-US" sz="2400" dirty="0">
                <a:latin typeface="+mj-lt"/>
                <a:ea typeface="+mj-ea"/>
                <a:cs typeface="+mj-cs"/>
              </a:rPr>
              <a:t>GMO submits once all certifications and assurances are completed by the applicant PI</a:t>
            </a:r>
            <a:endParaRPr lang="en-US" sz="3200" dirty="0">
              <a:latin typeface="+mj-lt"/>
              <a:ea typeface="+mj-ea"/>
              <a:cs typeface="+mj-cs"/>
            </a:endParaRPr>
          </a:p>
        </p:txBody>
      </p:sp>
      <p:grpSp>
        <p:nvGrpSpPr>
          <p:cNvPr id="7" name="Group 6">
            <a:extLst>
              <a:ext uri="{FF2B5EF4-FFF2-40B4-BE49-F238E27FC236}">
                <a16:creationId xmlns:a16="http://schemas.microsoft.com/office/drawing/2014/main" id="{350EAC10-9A6E-4876-A1D1-3440AE80130B}"/>
              </a:ext>
            </a:extLst>
          </p:cNvPr>
          <p:cNvGrpSpPr/>
          <p:nvPr/>
        </p:nvGrpSpPr>
        <p:grpSpPr>
          <a:xfrm>
            <a:off x="0" y="207489"/>
            <a:ext cx="4916593" cy="6458487"/>
            <a:chOff x="7837118" y="1075888"/>
            <a:chExt cx="3927213" cy="4867069"/>
          </a:xfrm>
        </p:grpSpPr>
        <p:pic>
          <p:nvPicPr>
            <p:cNvPr id="8" name="Picture 7" descr="Grants Process Overview infographic">
              <a:extLst>
                <a:ext uri="{FF2B5EF4-FFF2-40B4-BE49-F238E27FC236}">
                  <a16:creationId xmlns:a16="http://schemas.microsoft.com/office/drawing/2014/main" id="{9CF2C53E-CD66-4E26-A145-F3E9E84943AA}"/>
                </a:ext>
              </a:extLst>
            </p:cNvPr>
            <p:cNvPicPr>
              <a:picLocks noChangeAspect="1"/>
            </p:cNvPicPr>
            <p:nvPr/>
          </p:nvPicPr>
          <p:blipFill>
            <a:blip r:embed="rId3"/>
            <a:stretch>
              <a:fillRect/>
            </a:stretch>
          </p:blipFill>
          <p:spPr>
            <a:xfrm>
              <a:off x="7837118" y="1075888"/>
              <a:ext cx="3902138" cy="4867069"/>
            </a:xfrm>
            <a:prstGeom prst="rect">
              <a:avLst/>
            </a:prstGeom>
          </p:spPr>
        </p:pic>
        <p:grpSp>
          <p:nvGrpSpPr>
            <p:cNvPr id="9" name="Group 8">
              <a:extLst>
                <a:ext uri="{FF2B5EF4-FFF2-40B4-BE49-F238E27FC236}">
                  <a16:creationId xmlns:a16="http://schemas.microsoft.com/office/drawing/2014/main" id="{5A7069A8-9468-4D64-92A1-4D895411E731}"/>
                </a:ext>
              </a:extLst>
            </p:cNvPr>
            <p:cNvGrpSpPr/>
            <p:nvPr/>
          </p:nvGrpSpPr>
          <p:grpSpPr>
            <a:xfrm>
              <a:off x="7837118" y="1075888"/>
              <a:ext cx="3927213" cy="4867069"/>
              <a:chOff x="7837118" y="1075888"/>
              <a:chExt cx="3927213" cy="4867069"/>
            </a:xfrm>
          </p:grpSpPr>
          <p:sp>
            <p:nvSpPr>
              <p:cNvPr id="10" name="Rectangle 9">
                <a:extLst>
                  <a:ext uri="{FF2B5EF4-FFF2-40B4-BE49-F238E27FC236}">
                    <a16:creationId xmlns:a16="http://schemas.microsoft.com/office/drawing/2014/main" id="{E8249829-BF78-4EF3-89F5-07AA7CE49D48}"/>
                  </a:ext>
                  <a:ext uri="{C183D7F6-B498-43B3-948B-1728B52AA6E4}">
                    <adec:decorative xmlns:adec="http://schemas.microsoft.com/office/drawing/2017/decorative" val="1"/>
                  </a:ext>
                </a:extLst>
              </p:cNvPr>
              <p:cNvSpPr/>
              <p:nvPr/>
            </p:nvSpPr>
            <p:spPr>
              <a:xfrm>
                <a:off x="7862193" y="3508496"/>
                <a:ext cx="3902138" cy="2434461"/>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8BAF3CE-6CB1-4A8C-9BB6-F02CBA926352}"/>
                  </a:ext>
                </a:extLst>
              </p:cNvPr>
              <p:cNvGrpSpPr/>
              <p:nvPr/>
            </p:nvGrpSpPr>
            <p:grpSpPr>
              <a:xfrm>
                <a:off x="7837118" y="1075888"/>
                <a:ext cx="3902138" cy="2409738"/>
                <a:chOff x="7837118" y="1075888"/>
                <a:chExt cx="3902138" cy="2409738"/>
              </a:xfrm>
            </p:grpSpPr>
            <p:sp>
              <p:nvSpPr>
                <p:cNvPr id="12" name="Rectangle 11">
                  <a:extLst>
                    <a:ext uri="{FF2B5EF4-FFF2-40B4-BE49-F238E27FC236}">
                      <a16:creationId xmlns:a16="http://schemas.microsoft.com/office/drawing/2014/main" id="{6CF9857E-9E6D-406C-AD3D-2CDBD016E515}"/>
                    </a:ext>
                    <a:ext uri="{C183D7F6-B498-43B3-948B-1728B52AA6E4}">
                      <adec:decorative xmlns:adec="http://schemas.microsoft.com/office/drawing/2017/decorative" val="1"/>
                    </a:ext>
                  </a:extLst>
                </p:cNvPr>
                <p:cNvSpPr/>
                <p:nvPr/>
              </p:nvSpPr>
              <p:spPr>
                <a:xfrm>
                  <a:off x="7837118" y="1075888"/>
                  <a:ext cx="3902138" cy="1204869"/>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ABC7549-6DF6-42E0-8FB9-99C0EC695B85}"/>
                    </a:ext>
                    <a:ext uri="{C183D7F6-B498-43B3-948B-1728B52AA6E4}">
                      <adec:decorative xmlns:adec="http://schemas.microsoft.com/office/drawing/2017/decorative" val="1"/>
                    </a:ext>
                  </a:extLst>
                </p:cNvPr>
                <p:cNvSpPr/>
                <p:nvPr/>
              </p:nvSpPr>
              <p:spPr>
                <a:xfrm>
                  <a:off x="7837118" y="2280757"/>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grpSp>
        </p:grpSp>
      </p:grpSp>
      <p:pic>
        <p:nvPicPr>
          <p:cNvPr id="6" name="Picture 5">
            <a:extLst>
              <a:ext uri="{FF2B5EF4-FFF2-40B4-BE49-F238E27FC236}">
                <a16:creationId xmlns:a16="http://schemas.microsoft.com/office/drawing/2014/main" id="{5ABEA63B-E3C2-B09B-0D31-F130C55122F0}"/>
              </a:ext>
            </a:extLst>
          </p:cNvPr>
          <p:cNvPicPr>
            <a:picLocks noChangeAspect="1"/>
          </p:cNvPicPr>
          <p:nvPr/>
        </p:nvPicPr>
        <p:blipFill>
          <a:blip r:embed="rId4"/>
          <a:stretch>
            <a:fillRect/>
          </a:stretch>
        </p:blipFill>
        <p:spPr>
          <a:xfrm>
            <a:off x="504336" y="3451320"/>
            <a:ext cx="4261337" cy="3105336"/>
          </a:xfrm>
          <a:prstGeom prst="rect">
            <a:avLst/>
          </a:prstGeom>
          <a:solidFill>
            <a:schemeClr val="bg1"/>
          </a:solidFill>
        </p:spPr>
      </p:pic>
    </p:spTree>
    <p:extLst>
      <p:ext uri="{BB962C8B-B14F-4D97-AF65-F5344CB8AC3E}">
        <p14:creationId xmlns:p14="http://schemas.microsoft.com/office/powerpoint/2010/main" val="38316358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A2D606-78C7-4023-B982-6AF93C41C1CE}"/>
              </a:ext>
            </a:extLst>
          </p:cNvPr>
          <p:cNvSpPr txBox="1"/>
          <p:nvPr/>
        </p:nvSpPr>
        <p:spPr>
          <a:xfrm>
            <a:off x="4841785" y="173736"/>
            <a:ext cx="7350215" cy="2939266"/>
          </a:xfrm>
          <a:prstGeom prst="rect">
            <a:avLst/>
          </a:prstGeom>
          <a:noFill/>
        </p:spPr>
        <p:txBody>
          <a:bodyPr wrap="square" rtlCol="0">
            <a:spAutoFit/>
          </a:bodyPr>
          <a:lstStyle/>
          <a:p>
            <a:pPr marL="342900" indent="-342900" defTabSz="457200">
              <a:spcBef>
                <a:spcPts val="1000"/>
              </a:spcBef>
              <a:buClr>
                <a:schemeClr val="accent1"/>
              </a:buClr>
              <a:buSzPct val="80000"/>
              <a:buFont typeface="Wingdings 3" charset="2"/>
              <a:buChar char=""/>
            </a:pPr>
            <a:r>
              <a:rPr lang="en-US" sz="3200" dirty="0">
                <a:latin typeface="+mj-lt"/>
                <a:ea typeface="+mj-ea"/>
                <a:cs typeface="+mj-cs"/>
              </a:rPr>
              <a:t>Receipt &amp; referral at the NIH CSR</a:t>
            </a:r>
          </a:p>
          <a:p>
            <a:pPr marL="342900" indent="-342900">
              <a:spcBef>
                <a:spcPts val="1000"/>
              </a:spcBef>
              <a:buClr>
                <a:schemeClr val="accent1"/>
              </a:buClr>
              <a:buSzPct val="80000"/>
              <a:buFont typeface="Wingdings 3" charset="2"/>
              <a:buChar char=""/>
            </a:pPr>
            <a:r>
              <a:rPr lang="en-US" sz="3200" dirty="0">
                <a:latin typeface="+mj-lt"/>
                <a:ea typeface="+mj-ea"/>
                <a:cs typeface="+mj-cs"/>
              </a:rPr>
              <a:t>Peer review: scientific &amp; technical merit</a:t>
            </a:r>
          </a:p>
          <a:p>
            <a:pPr marL="342900" indent="-342900">
              <a:spcBef>
                <a:spcPts val="1000"/>
              </a:spcBef>
              <a:buClr>
                <a:schemeClr val="accent1"/>
              </a:buClr>
              <a:buSzPct val="80000"/>
              <a:buFont typeface="Wingdings 3" charset="2"/>
              <a:buChar char=""/>
            </a:pPr>
            <a:r>
              <a:rPr lang="en-US" sz="3200" dirty="0">
                <a:latin typeface="+mj-lt"/>
                <a:ea typeface="+mj-ea"/>
                <a:cs typeface="+mj-cs"/>
              </a:rPr>
              <a:t>NIH Advisory Council – funding recommendations </a:t>
            </a:r>
          </a:p>
          <a:p>
            <a:pPr marL="342900" indent="-342900">
              <a:spcBef>
                <a:spcPts val="1000"/>
              </a:spcBef>
              <a:buClr>
                <a:schemeClr val="accent1"/>
              </a:buClr>
              <a:buSzPct val="80000"/>
              <a:buFont typeface="Wingdings 3" charset="2"/>
              <a:buChar char=""/>
            </a:pPr>
            <a:r>
              <a:rPr lang="en-US" sz="3200" dirty="0">
                <a:latin typeface="+mj-lt"/>
                <a:ea typeface="+mj-ea"/>
                <a:cs typeface="+mj-cs"/>
              </a:rPr>
              <a:t>IC Director – final funding decisions</a:t>
            </a:r>
          </a:p>
        </p:txBody>
      </p:sp>
      <p:grpSp>
        <p:nvGrpSpPr>
          <p:cNvPr id="4" name="Group 3">
            <a:extLst>
              <a:ext uri="{FF2B5EF4-FFF2-40B4-BE49-F238E27FC236}">
                <a16:creationId xmlns:a16="http://schemas.microsoft.com/office/drawing/2014/main" id="{3E9B926F-E1E7-459B-A0F2-0FAE1FC06B01}"/>
              </a:ext>
            </a:extLst>
          </p:cNvPr>
          <p:cNvGrpSpPr/>
          <p:nvPr/>
        </p:nvGrpSpPr>
        <p:grpSpPr>
          <a:xfrm>
            <a:off x="180376" y="335224"/>
            <a:ext cx="4661408" cy="6349040"/>
            <a:chOff x="180376" y="335224"/>
            <a:chExt cx="4661408" cy="6349040"/>
          </a:xfrm>
        </p:grpSpPr>
        <p:grpSp>
          <p:nvGrpSpPr>
            <p:cNvPr id="7" name="Group 6">
              <a:extLst>
                <a:ext uri="{FF2B5EF4-FFF2-40B4-BE49-F238E27FC236}">
                  <a16:creationId xmlns:a16="http://schemas.microsoft.com/office/drawing/2014/main" id="{F09BD6F5-19EA-4DDD-A386-F343BA58C7FE}"/>
                </a:ext>
              </a:extLst>
            </p:cNvPr>
            <p:cNvGrpSpPr/>
            <p:nvPr/>
          </p:nvGrpSpPr>
          <p:grpSpPr>
            <a:xfrm>
              <a:off x="180376" y="335224"/>
              <a:ext cx="4661408" cy="6349040"/>
              <a:chOff x="7837118" y="1075888"/>
              <a:chExt cx="3927213" cy="4867069"/>
            </a:xfrm>
          </p:grpSpPr>
          <p:pic>
            <p:nvPicPr>
              <p:cNvPr id="8" name="Picture 7" descr="Grants Process Overview infographic">
                <a:extLst>
                  <a:ext uri="{FF2B5EF4-FFF2-40B4-BE49-F238E27FC236}">
                    <a16:creationId xmlns:a16="http://schemas.microsoft.com/office/drawing/2014/main" id="{693B289C-8FFF-4702-B1F0-894410566EB2}"/>
                  </a:ext>
                </a:extLst>
              </p:cNvPr>
              <p:cNvPicPr>
                <a:picLocks noChangeAspect="1"/>
              </p:cNvPicPr>
              <p:nvPr/>
            </p:nvPicPr>
            <p:blipFill>
              <a:blip r:embed="rId3"/>
              <a:stretch>
                <a:fillRect/>
              </a:stretch>
            </p:blipFill>
            <p:spPr>
              <a:xfrm>
                <a:off x="7837118" y="1075888"/>
                <a:ext cx="3902138" cy="4867069"/>
              </a:xfrm>
              <a:prstGeom prst="rect">
                <a:avLst/>
              </a:prstGeom>
            </p:spPr>
          </p:pic>
          <p:sp>
            <p:nvSpPr>
              <p:cNvPr id="9" name="Rectangle 8">
                <a:extLst>
                  <a:ext uri="{FF2B5EF4-FFF2-40B4-BE49-F238E27FC236}">
                    <a16:creationId xmlns:a16="http://schemas.microsoft.com/office/drawing/2014/main" id="{6396B551-3802-424F-BBB4-8BA7FDEF48B0}"/>
                  </a:ext>
                  <a:ext uri="{C183D7F6-B498-43B3-948B-1728B52AA6E4}">
                    <adec:decorative xmlns:adec="http://schemas.microsoft.com/office/drawing/2017/decorative" val="1"/>
                  </a:ext>
                </a:extLst>
              </p:cNvPr>
              <p:cNvSpPr/>
              <p:nvPr/>
            </p:nvSpPr>
            <p:spPr>
              <a:xfrm>
                <a:off x="7837118" y="1075888"/>
                <a:ext cx="3902138" cy="238988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5BADC06-6620-47E5-87EB-B606E61D0546}"/>
                  </a:ext>
                  <a:ext uri="{C183D7F6-B498-43B3-948B-1728B52AA6E4}">
                    <adec:decorative xmlns:adec="http://schemas.microsoft.com/office/drawing/2017/decorative" val="1"/>
                  </a:ext>
                </a:extLst>
              </p:cNvPr>
              <p:cNvSpPr/>
              <p:nvPr/>
            </p:nvSpPr>
            <p:spPr>
              <a:xfrm>
                <a:off x="7862193" y="4690495"/>
                <a:ext cx="3902138" cy="125246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11" name="Rectangle 10">
              <a:extLst>
                <a:ext uri="{FF2B5EF4-FFF2-40B4-BE49-F238E27FC236}">
                  <a16:creationId xmlns:a16="http://schemas.microsoft.com/office/drawing/2014/main" id="{D6FDFD4D-5A07-4EBC-9215-A47CC4258679}"/>
                </a:ext>
                <a:ext uri="{C183D7F6-B498-43B3-948B-1728B52AA6E4}">
                  <adec:decorative xmlns:adec="http://schemas.microsoft.com/office/drawing/2017/decorative" val="1"/>
                </a:ext>
              </a:extLst>
            </p:cNvPr>
            <p:cNvSpPr/>
            <p:nvPr/>
          </p:nvSpPr>
          <p:spPr>
            <a:xfrm>
              <a:off x="180376" y="3509744"/>
              <a:ext cx="4661408" cy="1540696"/>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7A24">
                    <a:lumMod val="50000"/>
                  </a:srgbClr>
                </a:solidFill>
                <a:effectLst/>
                <a:uLnTx/>
                <a:uFillTx/>
                <a:latin typeface="Century Gothic" panose="020B0502020202020204"/>
                <a:ea typeface="+mn-ea"/>
                <a:cs typeface="+mn-cs"/>
              </a:endParaRPr>
            </a:p>
          </p:txBody>
        </p:sp>
      </p:grpSp>
      <p:sp>
        <p:nvSpPr>
          <p:cNvPr id="6" name="TextBox 5">
            <a:extLst>
              <a:ext uri="{FF2B5EF4-FFF2-40B4-BE49-F238E27FC236}">
                <a16:creationId xmlns:a16="http://schemas.microsoft.com/office/drawing/2014/main" id="{A1CC6B89-F638-F61D-B628-3C40BEB8FDCC}"/>
              </a:ext>
            </a:extLst>
          </p:cNvPr>
          <p:cNvSpPr txBox="1"/>
          <p:nvPr/>
        </p:nvSpPr>
        <p:spPr>
          <a:xfrm>
            <a:off x="5329646" y="3373384"/>
            <a:ext cx="6017623" cy="3139321"/>
          </a:xfrm>
          <a:prstGeom prst="rect">
            <a:avLst/>
          </a:prstGeom>
          <a:solidFill>
            <a:schemeClr val="bg1">
              <a:lumMod val="75000"/>
            </a:schemeClr>
          </a:solidFill>
        </p:spPr>
        <p:txBody>
          <a:bodyPr wrap="square" rtlCol="0">
            <a:spAutoFit/>
          </a:bodyPr>
          <a:lstStyle/>
          <a:p>
            <a:pPr algn="l">
              <a:buFont typeface="Arial" panose="020B0604020202020204" pitchFamily="34" charset="0"/>
              <a:buChar char="•"/>
            </a:pPr>
            <a:r>
              <a:rPr lang="en-US" b="1" i="0" u="none" strike="noStrike" dirty="0">
                <a:solidFill>
                  <a:srgbClr val="333333"/>
                </a:solidFill>
                <a:effectLst/>
                <a:latin typeface="Helvetica Neue" panose="02000503000000020004" pitchFamily="2" charset="0"/>
              </a:rPr>
              <a:t> Factor 1: Importance of the Research</a:t>
            </a:r>
            <a:r>
              <a:rPr lang="en-US" b="0" i="0" u="none" strike="noStrike" dirty="0">
                <a:solidFill>
                  <a:srgbClr val="333333"/>
                </a:solidFill>
                <a:effectLst/>
                <a:latin typeface="Helvetica Neue" panose="02000503000000020004" pitchFamily="2" charset="0"/>
              </a:rPr>
              <a:t> </a:t>
            </a:r>
            <a:br>
              <a:rPr lang="en-US" b="0" i="0" u="none" strike="noStrike" dirty="0">
                <a:solidFill>
                  <a:srgbClr val="333333"/>
                </a:solidFill>
                <a:effectLst/>
                <a:latin typeface="Helvetica Neue" panose="02000503000000020004" pitchFamily="2" charset="0"/>
              </a:rPr>
            </a:br>
            <a:r>
              <a:rPr lang="en-US" b="0" i="0" u="none" strike="noStrike" dirty="0">
                <a:solidFill>
                  <a:srgbClr val="333333"/>
                </a:solidFill>
                <a:effectLst/>
                <a:latin typeface="Helvetica Neue" panose="02000503000000020004" pitchFamily="2" charset="0"/>
              </a:rPr>
              <a:t>                 (</a:t>
            </a:r>
            <a:r>
              <a:rPr lang="en-US" b="0" i="0" u="sng" strike="noStrike" dirty="0">
                <a:solidFill>
                  <a:srgbClr val="333333"/>
                </a:solidFill>
                <a:effectLst/>
                <a:latin typeface="Helvetica Neue" panose="02000503000000020004" pitchFamily="2" charset="0"/>
              </a:rPr>
              <a:t>Significance</a:t>
            </a:r>
            <a:r>
              <a:rPr lang="en-US" b="0" i="0" u="none" strike="noStrike" dirty="0">
                <a:solidFill>
                  <a:srgbClr val="333333"/>
                </a:solidFill>
                <a:effectLst/>
                <a:latin typeface="Helvetica Neue" panose="02000503000000020004" pitchFamily="2" charset="0"/>
              </a:rPr>
              <a:t>, </a:t>
            </a:r>
            <a:r>
              <a:rPr lang="en-US" b="0" i="0" u="sng" strike="noStrike" dirty="0">
                <a:solidFill>
                  <a:srgbClr val="333333"/>
                </a:solidFill>
                <a:effectLst/>
                <a:latin typeface="Helvetica Neue" panose="02000503000000020004" pitchFamily="2" charset="0"/>
              </a:rPr>
              <a:t>Innovation</a:t>
            </a:r>
            <a:r>
              <a:rPr lang="en-US" b="0" i="0" u="none" strike="noStrike" dirty="0">
                <a:solidFill>
                  <a:srgbClr val="333333"/>
                </a:solidFill>
                <a:effectLst/>
                <a:latin typeface="Helvetica Neue" panose="02000503000000020004" pitchFamily="2" charset="0"/>
              </a:rPr>
              <a:t>), scored 1-9</a:t>
            </a:r>
          </a:p>
          <a:p>
            <a:pPr algn="l">
              <a:buFont typeface="Arial" panose="020B0604020202020204" pitchFamily="34" charset="0"/>
              <a:buChar char="•"/>
            </a:pP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1" i="0" u="none" strike="noStrike" dirty="0">
                <a:solidFill>
                  <a:srgbClr val="333333"/>
                </a:solidFill>
                <a:effectLst/>
                <a:latin typeface="Helvetica Neue" panose="02000503000000020004" pitchFamily="2" charset="0"/>
              </a:rPr>
              <a:t> Factor 2: Rigor and Feasibility</a:t>
            </a:r>
            <a:r>
              <a:rPr lang="en-US" b="0" i="0" u="none" strike="noStrike" dirty="0">
                <a:solidFill>
                  <a:srgbClr val="333333"/>
                </a:solidFill>
                <a:effectLst/>
                <a:latin typeface="Helvetica Neue" panose="02000503000000020004" pitchFamily="2" charset="0"/>
              </a:rPr>
              <a:t> </a:t>
            </a:r>
            <a:br>
              <a:rPr lang="en-US" b="0" i="0" u="none" strike="noStrike" dirty="0">
                <a:solidFill>
                  <a:srgbClr val="333333"/>
                </a:solidFill>
                <a:effectLst/>
                <a:latin typeface="Helvetica Neue" panose="02000503000000020004" pitchFamily="2" charset="0"/>
              </a:rPr>
            </a:br>
            <a:r>
              <a:rPr lang="en-US" b="0" i="0" u="none" strike="noStrike" dirty="0">
                <a:solidFill>
                  <a:srgbClr val="333333"/>
                </a:solidFill>
                <a:effectLst/>
                <a:latin typeface="Helvetica Neue" panose="02000503000000020004" pitchFamily="2" charset="0"/>
              </a:rPr>
              <a:t>                 (</a:t>
            </a:r>
            <a:r>
              <a:rPr lang="en-US" b="0" i="0" u="sng" strike="noStrike" dirty="0">
                <a:solidFill>
                  <a:srgbClr val="333333"/>
                </a:solidFill>
                <a:effectLst/>
                <a:latin typeface="Helvetica Neue" panose="02000503000000020004" pitchFamily="2" charset="0"/>
              </a:rPr>
              <a:t>Approach</a:t>
            </a:r>
            <a:r>
              <a:rPr lang="en-US" b="0" i="0" u="none" strike="noStrike" dirty="0">
                <a:solidFill>
                  <a:srgbClr val="333333"/>
                </a:solidFill>
                <a:effectLst/>
                <a:latin typeface="Helvetica Neue" panose="02000503000000020004" pitchFamily="2" charset="0"/>
              </a:rPr>
              <a:t>), scored 1-9</a:t>
            </a:r>
          </a:p>
          <a:p>
            <a:pPr algn="l">
              <a:buFont typeface="Arial" panose="020B0604020202020204" pitchFamily="34" charset="0"/>
              <a:buChar char="•"/>
            </a:pP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1" i="0" u="none" strike="noStrike" dirty="0">
                <a:solidFill>
                  <a:srgbClr val="333333"/>
                </a:solidFill>
                <a:effectLst/>
                <a:latin typeface="Helvetica Neue" panose="02000503000000020004" pitchFamily="2" charset="0"/>
              </a:rPr>
              <a:t> Factor 3: Expertise and Resources</a:t>
            </a:r>
            <a:r>
              <a:rPr lang="en-US" b="0" i="0" u="none" strike="noStrike" dirty="0">
                <a:solidFill>
                  <a:srgbClr val="333333"/>
                </a:solidFill>
                <a:effectLst/>
                <a:latin typeface="Helvetica Neue" panose="02000503000000020004" pitchFamily="2" charset="0"/>
              </a:rPr>
              <a:t> </a:t>
            </a:r>
            <a:br>
              <a:rPr lang="en-US" b="0" i="0" u="none" strike="noStrike" dirty="0">
                <a:solidFill>
                  <a:srgbClr val="333333"/>
                </a:solidFill>
                <a:effectLst/>
                <a:latin typeface="Helvetica Neue" panose="02000503000000020004" pitchFamily="2" charset="0"/>
              </a:rPr>
            </a:br>
            <a:r>
              <a:rPr lang="en-US" b="0" i="0" u="none" strike="noStrike" dirty="0">
                <a:solidFill>
                  <a:srgbClr val="333333"/>
                </a:solidFill>
                <a:effectLst/>
                <a:latin typeface="Helvetica Neue" panose="02000503000000020004" pitchFamily="2" charset="0"/>
              </a:rPr>
              <a:t>                 (</a:t>
            </a:r>
            <a:r>
              <a:rPr lang="en-US" b="0" i="0" u="sng" strike="noStrike" dirty="0">
                <a:solidFill>
                  <a:srgbClr val="333333"/>
                </a:solidFill>
                <a:effectLst/>
                <a:latin typeface="Helvetica Neue" panose="02000503000000020004" pitchFamily="2" charset="0"/>
              </a:rPr>
              <a:t>Investigator</a:t>
            </a:r>
            <a:r>
              <a:rPr lang="en-US" b="0" i="0" u="none" strike="noStrike" dirty="0">
                <a:solidFill>
                  <a:srgbClr val="333333"/>
                </a:solidFill>
                <a:effectLst/>
                <a:latin typeface="Helvetica Neue" panose="02000503000000020004" pitchFamily="2" charset="0"/>
              </a:rPr>
              <a:t>, </a:t>
            </a:r>
            <a:r>
              <a:rPr lang="en-US" b="0" i="0" u="sng" strike="noStrike" dirty="0">
                <a:solidFill>
                  <a:srgbClr val="333333"/>
                </a:solidFill>
                <a:effectLst/>
                <a:latin typeface="Helvetica Neue" panose="02000503000000020004" pitchFamily="2" charset="0"/>
              </a:rPr>
              <a:t>Environment</a:t>
            </a:r>
            <a:r>
              <a:rPr lang="en-US" b="0" i="0" u="none" strike="noStrike" dirty="0">
                <a:solidFill>
                  <a:srgbClr val="333333"/>
                </a:solidFill>
                <a:effectLst/>
                <a:latin typeface="Helvetica Neue" panose="02000503000000020004" pitchFamily="2" charset="0"/>
              </a:rPr>
              <a:t>)</a:t>
            </a:r>
          </a:p>
          <a:p>
            <a:pPr marL="1200150" lvl="2" indent="-285750">
              <a:buFont typeface="Arial" panose="020B0604020202020204" pitchFamily="34" charset="0"/>
              <a:buChar char="•"/>
            </a:pPr>
            <a:r>
              <a:rPr lang="en-US" b="0" i="0" u="none" strike="noStrike" dirty="0">
                <a:solidFill>
                  <a:srgbClr val="333333"/>
                </a:solidFill>
                <a:effectLst/>
                <a:latin typeface="Helvetica Neue" panose="02000503000000020004" pitchFamily="2" charset="0"/>
              </a:rPr>
              <a:t>Appropriate</a:t>
            </a:r>
          </a:p>
          <a:p>
            <a:pPr marL="1200150" lvl="2" indent="-285750">
              <a:buFont typeface="Arial" panose="020B0604020202020204" pitchFamily="34" charset="0"/>
              <a:buChar char="•"/>
            </a:pPr>
            <a:r>
              <a:rPr lang="en-US" b="0" i="0" u="none" strike="noStrike" dirty="0">
                <a:solidFill>
                  <a:srgbClr val="333333"/>
                </a:solidFill>
                <a:effectLst/>
                <a:latin typeface="Helvetica Neue" panose="02000503000000020004" pitchFamily="2" charset="0"/>
              </a:rPr>
              <a:t>Inappropriate: Identify the need for additional expertise and/or resources</a:t>
            </a:r>
          </a:p>
        </p:txBody>
      </p:sp>
    </p:spTree>
    <p:extLst>
      <p:ext uri="{BB962C8B-B14F-4D97-AF65-F5344CB8AC3E}">
        <p14:creationId xmlns:p14="http://schemas.microsoft.com/office/powerpoint/2010/main" val="3407213986"/>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S_NET" val="3.1.24"/>
  <p:tag name="AS_OS" val="Unix 5.4.0.1070"/>
  <p:tag name="AS_RELEASE_DATE" val="2022.01.14"/>
  <p:tag name="AS_TITLE" val="Aspose.Slides for .NET Standard 2.0"/>
  <p:tag name="AS_VERSION" val="22.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0_Custom Design">
  <a:themeElements>
    <a:clrScheme name="Be the Change">
      <a:dk1>
        <a:srgbClr val="000000"/>
      </a:dk1>
      <a:lt1>
        <a:srgbClr val="FFFFFF"/>
      </a:lt1>
      <a:dk2>
        <a:srgbClr val="39302A"/>
      </a:dk2>
      <a:lt2>
        <a:srgbClr val="E5DEDB"/>
      </a:lt2>
      <a:accent1>
        <a:srgbClr val="FFCA08"/>
      </a:accent1>
      <a:accent2>
        <a:srgbClr val="F8931D"/>
      </a:accent2>
      <a:accent3>
        <a:srgbClr val="797979"/>
      </a:accent3>
      <a:accent4>
        <a:srgbClr val="EC7016"/>
      </a:accent4>
      <a:accent5>
        <a:srgbClr val="E64823"/>
      </a:accent5>
      <a:accent6>
        <a:srgbClr val="424242"/>
      </a:accent6>
      <a:hlink>
        <a:srgbClr val="FF9300"/>
      </a:hlink>
      <a:folHlink>
        <a:srgbClr val="9351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Custom 12">
      <a:dk1>
        <a:srgbClr val="065BAA"/>
      </a:dk1>
      <a:lt1>
        <a:srgbClr val="FFFFFF"/>
      </a:lt1>
      <a:dk2>
        <a:srgbClr val="1B365D"/>
      </a:dk2>
      <a:lt2>
        <a:srgbClr val="CDE9EE"/>
      </a:lt2>
      <a:accent1>
        <a:srgbClr val="D50056"/>
      </a:accent1>
      <a:accent2>
        <a:srgbClr val="940050"/>
      </a:accent2>
      <a:accent3>
        <a:srgbClr val="FFCE58"/>
      </a:accent3>
      <a:accent4>
        <a:srgbClr val="FF981C"/>
      </a:accent4>
      <a:accent5>
        <a:srgbClr val="78BE20"/>
      </a:accent5>
      <a:accent6>
        <a:srgbClr val="3CA00C"/>
      </a:accent6>
      <a:hlink>
        <a:srgbClr val="065BAA"/>
      </a:hlink>
      <a:folHlink>
        <a:srgbClr val="40B3E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4C Black">
  <a:themeElements>
    <a:clrScheme name="T4C">
      <a:dk1>
        <a:srgbClr val="000000"/>
      </a:dk1>
      <a:lt1>
        <a:srgbClr val="FFFFFF"/>
      </a:lt1>
      <a:dk2>
        <a:srgbClr val="424242"/>
      </a:dk2>
      <a:lt2>
        <a:srgbClr val="EAEAEA"/>
      </a:lt2>
      <a:accent1>
        <a:srgbClr val="E74F27"/>
      </a:accent1>
      <a:accent2>
        <a:srgbClr val="C6AFED"/>
      </a:accent2>
      <a:accent3>
        <a:srgbClr val="7A4218"/>
      </a:accent3>
      <a:accent4>
        <a:srgbClr val="F6DC3C"/>
      </a:accent4>
      <a:accent5>
        <a:srgbClr val="E74F27"/>
      </a:accent5>
      <a:accent6>
        <a:srgbClr val="C6AFED"/>
      </a:accent6>
      <a:hlink>
        <a:srgbClr val="7A4218"/>
      </a:hlink>
      <a:folHlink>
        <a:srgbClr val="E74F2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4C-PresentationTemplate-Draft" id="{98382AF0-70DE-DC46-A535-1327171058CA}" vid="{0C1A7778-890E-624D-B6F2-8FDADFC0485B}"/>
    </a:ext>
  </a:extLst>
</a:theme>
</file>

<file path=ppt/theme/theme5.xml><?xml version="1.0" encoding="utf-8"?>
<a:theme xmlns:a="http://schemas.openxmlformats.org/drawingml/2006/main" name="5_T4C Black">
  <a:themeElements>
    <a:clrScheme name="T4C">
      <a:dk1>
        <a:srgbClr val="000000"/>
      </a:dk1>
      <a:lt1>
        <a:srgbClr val="FFFFFF"/>
      </a:lt1>
      <a:dk2>
        <a:srgbClr val="424242"/>
      </a:dk2>
      <a:lt2>
        <a:srgbClr val="EAEAEA"/>
      </a:lt2>
      <a:accent1>
        <a:srgbClr val="E74F27"/>
      </a:accent1>
      <a:accent2>
        <a:srgbClr val="C6AFED"/>
      </a:accent2>
      <a:accent3>
        <a:srgbClr val="7A4218"/>
      </a:accent3>
      <a:accent4>
        <a:srgbClr val="F6DC3C"/>
      </a:accent4>
      <a:accent5>
        <a:srgbClr val="E74F27"/>
      </a:accent5>
      <a:accent6>
        <a:srgbClr val="C6AFED"/>
      </a:accent6>
      <a:hlink>
        <a:srgbClr val="7A4218"/>
      </a:hlink>
      <a:folHlink>
        <a:srgbClr val="E74F2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4C-PresentationTemplate-Draft" id="{98382AF0-70DE-DC46-A535-1327171058CA}" vid="{0C1A7778-890E-624D-B6F2-8FDADFC0485B}"/>
    </a:ext>
  </a:ext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47335</TotalTime>
  <Words>815</Words>
  <Application>Microsoft Macintosh PowerPoint</Application>
  <PresentationFormat>Widescreen</PresentationFormat>
  <Paragraphs>97</Paragraphs>
  <Slides>11</Slides>
  <Notes>10</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11</vt:i4>
      </vt:variant>
    </vt:vector>
  </HeadingPairs>
  <TitlesOfParts>
    <vt:vector size="33" baseType="lpstr">
      <vt:lpstr>Arial</vt:lpstr>
      <vt:lpstr>Arial Narrow</vt:lpstr>
      <vt:lpstr>Calibri</vt:lpstr>
      <vt:lpstr>Calibri  </vt:lpstr>
      <vt:lpstr>Calibri Light</vt:lpstr>
      <vt:lpstr>Century Gothic</vt:lpstr>
      <vt:lpstr>Franklin Gothic Book</vt:lpstr>
      <vt:lpstr>Franklin Gothic Demi</vt:lpstr>
      <vt:lpstr>Franklin Gothic Medium</vt:lpstr>
      <vt:lpstr>Gill Sans MT</vt:lpstr>
      <vt:lpstr>Graphik</vt:lpstr>
      <vt:lpstr>Helvetica Neue</vt:lpstr>
      <vt:lpstr>Open Sans</vt:lpstr>
      <vt:lpstr>Times New Roman</vt:lpstr>
      <vt:lpstr>Wingdings</vt:lpstr>
      <vt:lpstr>Wingdings 3</vt:lpstr>
      <vt:lpstr>Office Theme</vt:lpstr>
      <vt:lpstr>10_Custom Design</vt:lpstr>
      <vt:lpstr>5_Custom Design</vt:lpstr>
      <vt:lpstr>2_T4C Black</vt:lpstr>
      <vt:lpstr>5_T4C Black</vt:lpstr>
      <vt:lpstr>1_Office Theme</vt:lpstr>
      <vt:lpstr>CAMPUS HIGHLIGHTS</vt:lpstr>
      <vt:lpstr>PowerPoint Presentation</vt:lpstr>
      <vt:lpstr>National Institutes of Health</vt:lpstr>
      <vt:lpstr>NIH Funding Opportunities</vt:lpstr>
      <vt:lpstr>PowerPoint Presentation</vt:lpstr>
      <vt:lpstr>PowerPoint Presentation</vt:lpstr>
      <vt:lpstr>Grant application process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President’s Report</dc:title>
  <dc:creator>Sandra Williams</dc:creator>
  <cp:lastModifiedBy>Shanker, Anil</cp:lastModifiedBy>
  <cp:revision>408</cp:revision>
  <cp:lastPrinted>2022-10-19T21:06:57Z</cp:lastPrinted>
  <dcterms:created xsi:type="dcterms:W3CDTF">2021-01-23T19:03:44Z</dcterms:created>
  <dcterms:modified xsi:type="dcterms:W3CDTF">2024-02-15T04:13:58Z</dcterms:modified>
</cp:coreProperties>
</file>